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3" r:id="rId5"/>
    <p:sldMasterId id="2147483665" r:id="rId6"/>
    <p:sldMasterId id="2147483661" r:id="rId7"/>
    <p:sldMasterId id="2147483694" r:id="rId8"/>
    <p:sldMasterId id="2147483720" r:id="rId9"/>
    <p:sldMasterId id="2147483751" r:id="rId10"/>
    <p:sldMasterId id="2147483840" r:id="rId11"/>
    <p:sldMasterId id="2147483853" r:id="rId12"/>
    <p:sldMasterId id="2147483887" r:id="rId13"/>
    <p:sldMasterId id="2147483919" r:id="rId14"/>
    <p:sldMasterId id="2147483940" r:id="rId15"/>
    <p:sldMasterId id="2147483957" r:id="rId16"/>
    <p:sldMasterId id="2147483982" r:id="rId17"/>
    <p:sldMasterId id="2147484016" r:id="rId18"/>
    <p:sldMasterId id="2147484018" r:id="rId19"/>
    <p:sldMasterId id="2147484058" r:id="rId20"/>
    <p:sldMasterId id="2147484063" r:id="rId21"/>
    <p:sldMasterId id="2147484091" r:id="rId22"/>
    <p:sldMasterId id="2147484123" r:id="rId23"/>
  </p:sldMasterIdLst>
  <p:notesMasterIdLst>
    <p:notesMasterId r:id="rId49"/>
  </p:notesMasterIdLst>
  <p:handoutMasterIdLst>
    <p:handoutMasterId r:id="rId50"/>
  </p:handoutMasterIdLst>
  <p:sldIdLst>
    <p:sldId id="541" r:id="rId24"/>
    <p:sldId id="286" r:id="rId25"/>
    <p:sldId id="1772" r:id="rId26"/>
    <p:sldId id="1773" r:id="rId27"/>
    <p:sldId id="4462" r:id="rId28"/>
    <p:sldId id="651" r:id="rId29"/>
    <p:sldId id="1508" r:id="rId30"/>
    <p:sldId id="652" r:id="rId31"/>
    <p:sldId id="1933" r:id="rId32"/>
    <p:sldId id="1367" r:id="rId33"/>
    <p:sldId id="1469" r:id="rId34"/>
    <p:sldId id="656" r:id="rId35"/>
    <p:sldId id="4463" r:id="rId36"/>
    <p:sldId id="412" r:id="rId37"/>
    <p:sldId id="580" r:id="rId38"/>
    <p:sldId id="653" r:id="rId39"/>
    <p:sldId id="2205" r:id="rId40"/>
    <p:sldId id="264" r:id="rId41"/>
    <p:sldId id="654" r:id="rId42"/>
    <p:sldId id="324" r:id="rId43"/>
    <p:sldId id="655" r:id="rId44"/>
    <p:sldId id="1935" r:id="rId45"/>
    <p:sldId id="657" r:id="rId46"/>
    <p:sldId id="1934" r:id="rId47"/>
    <p:sldId id="374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C682E15-2E16-4A71-9152-67FB457BC042}">
          <p14:sldIdLst>
            <p14:sldId id="541"/>
            <p14:sldId id="286"/>
            <p14:sldId id="1772"/>
            <p14:sldId id="1773"/>
            <p14:sldId id="4462"/>
            <p14:sldId id="651"/>
            <p14:sldId id="1508"/>
            <p14:sldId id="652"/>
            <p14:sldId id="1933"/>
            <p14:sldId id="1367"/>
            <p14:sldId id="1469"/>
            <p14:sldId id="656"/>
            <p14:sldId id="4463"/>
            <p14:sldId id="412"/>
            <p14:sldId id="580"/>
            <p14:sldId id="653"/>
            <p14:sldId id="2205"/>
            <p14:sldId id="264"/>
            <p14:sldId id="654"/>
            <p14:sldId id="324"/>
            <p14:sldId id="655"/>
            <p14:sldId id="1935"/>
            <p14:sldId id="657"/>
            <p14:sldId id="1934"/>
            <p14:sldId id="374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49AE2-FD5E-5A40-9D6A-7B54DE36E839}" v="17" dt="2019-01-14T17:12:01.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631" autoAdjust="0"/>
  </p:normalViewPr>
  <p:slideViewPr>
    <p:cSldViewPr snapToGrid="0">
      <p:cViewPr varScale="1">
        <p:scale>
          <a:sx n="109" d="100"/>
          <a:sy n="109" d="100"/>
        </p:scale>
        <p:origin x="1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8.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F29697-4A6D-AC4B-B035-E737BE26C24F}" type="datetimeFigureOut">
              <a:rPr lang="en-US" smtClean="0"/>
              <a:t>7/28/20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166E8A-67CA-C341-8374-503D670F7D80}" type="slidenum">
              <a:rPr lang="en-US" smtClean="0"/>
              <a:t>‹#›</a:t>
            </a:fld>
            <a:endParaRPr lang="en-US"/>
          </a:p>
        </p:txBody>
      </p:sp>
    </p:spTree>
    <p:extLst>
      <p:ext uri="{BB962C8B-B14F-4D97-AF65-F5344CB8AC3E}">
        <p14:creationId xmlns:p14="http://schemas.microsoft.com/office/powerpoint/2010/main" val="593987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95838-E26F-BF4F-AF40-5695E293B9BE}" type="datetimeFigureOut">
              <a:rPr lang="en-US" smtClean="0"/>
              <a:t>7/28/20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75D1-61FB-3243-8074-59CD809395A7}" type="slidenum">
              <a:rPr lang="en-US" smtClean="0"/>
              <a:t>‹#›</a:t>
            </a:fld>
            <a:endParaRPr lang="en-US"/>
          </a:p>
        </p:txBody>
      </p:sp>
    </p:spTree>
    <p:extLst>
      <p:ext uri="{BB962C8B-B14F-4D97-AF65-F5344CB8AC3E}">
        <p14:creationId xmlns:p14="http://schemas.microsoft.com/office/powerpoint/2010/main" val="19053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75D1-61FB-3243-8074-59CD809395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06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Account dictates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9A09B-4A39-974B-9594-129A7470D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1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Containers is a standard way of packaging an application and it’s dependencies </a:t>
            </a:r>
          </a:p>
          <a:p>
            <a:r>
              <a:rPr lang="en-US"/>
              <a:t>It’s great way to get to a density of compute, since each instance of a Container has less overhead than a VM.</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7/28/20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8319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a:solidFill>
                  <a:schemeClr val="tx1"/>
                </a:solidFill>
                <a:effectLst/>
                <a:latin typeface="Segoe UI Light" pitchFamily="34" charset="0"/>
                <a:ea typeface="+mn-ea"/>
                <a:cs typeface="+mn-cs"/>
              </a:rPr>
              <a:t>This is a PaaS hosting of Containers.  Just spin up a container in seconds directly.</a:t>
            </a: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1100" b="0" i="0" kern="1200">
              <a:solidFill>
                <a:schemeClr val="tx1"/>
              </a:solidFill>
              <a:effectLst/>
              <a:latin typeface="Segoe UI Light" pitchFamily="34" charset="0"/>
              <a:ea typeface="+mn-ea"/>
              <a:cs typeface="+mn-cs"/>
            </a:endParaRPr>
          </a:p>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1100" b="0" i="0" kern="1200">
                <a:solidFill>
                  <a:schemeClr val="tx1"/>
                </a:solidFill>
                <a:effectLst/>
                <a:latin typeface="Segoe UI Light" pitchFamily="34" charset="0"/>
                <a:ea typeface="+mn-ea"/>
                <a:cs typeface="+mn-cs"/>
              </a:rPr>
              <a:t>ACI deploys existing Container Images from either a public registry (Docker Hub) or a private registry (Azure Container Registry).</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7/28/20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9177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914400" rtl="0" eaLnBrk="1" fontAlgn="auto" latinLnBrk="0" hangingPunct="1">
              <a:lnSpc>
                <a:spcPct val="95000"/>
              </a:lnSpc>
              <a:spcBef>
                <a:spcPts val="0"/>
              </a:spcBef>
              <a:spcAft>
                <a:spcPts val="300"/>
              </a:spcAft>
              <a:buClrTx/>
              <a:buSzTx/>
              <a:buFont typeface="Arial" panose="020B0604020202020204" pitchFamily="34" charset="0"/>
              <a:buNone/>
              <a:tabLst/>
              <a:defRPr/>
            </a:pPr>
            <a:r>
              <a:rPr lang="en-US"/>
              <a:t>App Service is a managed PaaS service that lets </a:t>
            </a:r>
            <a:r>
              <a:rPr lang="en-US" b="0"/>
              <a:t>developers focus on the unique aspects of their app, instead of spending cycles on patching and boilerplate functionality. </a:t>
            </a:r>
          </a:p>
          <a:p>
            <a:pPr marL="0" lvl="4" indent="0">
              <a:lnSpc>
                <a:spcPct val="95000"/>
              </a:lnSpc>
              <a:spcBef>
                <a:spcPts val="0"/>
              </a:spcBef>
              <a:spcAft>
                <a:spcPts val="300"/>
              </a:spcAft>
              <a:buFont typeface="Arial" panose="020B0604020202020204" pitchFamily="34" charset="0"/>
              <a:buNone/>
            </a:pPr>
            <a:endParaRPr lang="en-US" sz="1200">
              <a:latin typeface="+mn-lt"/>
              <a:cs typeface="+mn-cs"/>
            </a:endParaRPr>
          </a:p>
          <a:p>
            <a:pPr marL="285750" lvl="4" indent="-285750">
              <a:lnSpc>
                <a:spcPct val="95000"/>
              </a:lnSpc>
              <a:spcBef>
                <a:spcPts val="0"/>
              </a:spcBef>
              <a:spcAft>
                <a:spcPts val="300"/>
              </a:spcAft>
              <a:buFont typeface="Arial" panose="020B0604020202020204" pitchFamily="34" charset="0"/>
              <a:buChar char="•"/>
            </a:pPr>
            <a:r>
              <a:rPr lang="en-US" sz="1200">
                <a:latin typeface="+mn-lt"/>
                <a:cs typeface="+mn-cs"/>
              </a:rPr>
              <a:t>Rapidly create and deploy web, mobile and API apps that scale with your business, on any platform</a:t>
            </a:r>
          </a:p>
          <a:p>
            <a:pPr marL="285750" lvl="4" indent="-285750">
              <a:lnSpc>
                <a:spcPct val="95000"/>
              </a:lnSpc>
              <a:spcBef>
                <a:spcPts val="0"/>
              </a:spcBef>
              <a:spcAft>
                <a:spcPts val="300"/>
              </a:spcAft>
              <a:buFont typeface="Arial" panose="020B0604020202020204" pitchFamily="34" charset="0"/>
              <a:buChar char="•"/>
            </a:pPr>
            <a:r>
              <a:rPr lang="en-US" sz="1200">
                <a:latin typeface="+mn-lt"/>
                <a:cs typeface="+mn-cs"/>
              </a:rPr>
              <a:t>Free your developers from management of infrastructure </a:t>
            </a:r>
          </a:p>
          <a:p>
            <a:pPr marL="285750" lvl="4" indent="-285750">
              <a:lnSpc>
                <a:spcPct val="95000"/>
              </a:lnSpc>
              <a:spcBef>
                <a:spcPts val="0"/>
              </a:spcBef>
              <a:spcAft>
                <a:spcPts val="300"/>
              </a:spcAft>
              <a:buFont typeface="Arial" panose="020B0604020202020204" pitchFamily="34" charset="0"/>
              <a:buChar char="•"/>
            </a:pPr>
            <a:r>
              <a:rPr lang="en-US">
                <a:latin typeface="+mn-lt"/>
                <a:cs typeface="+mn-cs"/>
              </a:rPr>
              <a:t>Automate and simplify your Azure deployments via integrated CI/CD capabilities with GitHub, VSTS and more</a:t>
            </a:r>
            <a:endParaRPr lang="en-US">
              <a:latin typeface="+mn-lt"/>
              <a:cs typeface="Calibri"/>
            </a:endParaRPr>
          </a:p>
          <a:p>
            <a:pPr marL="285750" lvl="4" indent="-285750">
              <a:lnSpc>
                <a:spcPct val="95000"/>
              </a:lnSpc>
              <a:spcBef>
                <a:spcPts val="0"/>
              </a:spcBef>
              <a:spcAft>
                <a:spcPts val="300"/>
              </a:spcAft>
              <a:buFont typeface="Arial" panose="020B0604020202020204" pitchFamily="34" charset="0"/>
              <a:buChar char="•"/>
            </a:pPr>
            <a:r>
              <a:rPr lang="en-US" sz="1200" kern="1200">
                <a:solidFill>
                  <a:schemeClr val="tx1"/>
                </a:solidFill>
                <a:effectLst/>
                <a:latin typeface="+mn-lt"/>
                <a:ea typeface="+mn-ea"/>
                <a:cs typeface="+mn-cs"/>
              </a:rPr>
              <a:t>Multiple deployment slots for easy blue-green testing, A/B testing and simple rollbacks. Ultimately, you have much more control over how you do your staging.</a:t>
            </a:r>
            <a:endParaRPr lang="en-US" sz="1200">
              <a:latin typeface="+mn-lt"/>
              <a:cs typeface="+mn-cs"/>
            </a:endParaRPr>
          </a:p>
          <a:p>
            <a:pPr marL="285750" lvl="4" indent="-285750">
              <a:lnSpc>
                <a:spcPct val="95000"/>
              </a:lnSpc>
              <a:spcBef>
                <a:spcPts val="0"/>
              </a:spcBef>
              <a:spcAft>
                <a:spcPts val="300"/>
              </a:spcAft>
              <a:buFont typeface="Arial" panose="020B0604020202020204" pitchFamily="34" charset="0"/>
              <a:buChar char="•"/>
            </a:pPr>
            <a:r>
              <a:rPr lang="en-US" sz="1200">
                <a:latin typeface="+mn-lt"/>
                <a:cs typeface="+mn-cs"/>
              </a:rPr>
              <a:t>Scale vertically and horizontally without downtime with integrated load balancer and in-memory caching – these things are baked into the platform</a:t>
            </a:r>
          </a:p>
          <a:p>
            <a:pPr marL="285750" lvl="4" indent="-285750">
              <a:lnSpc>
                <a:spcPct val="95000"/>
              </a:lnSpc>
              <a:spcBef>
                <a:spcPts val="0"/>
              </a:spcBef>
              <a:spcAft>
                <a:spcPts val="300"/>
              </a:spcAft>
              <a:buFont typeface="Arial" panose="020B0604020202020204" pitchFamily="34" charset="0"/>
              <a:buChar char="•"/>
            </a:pPr>
            <a:r>
              <a:rPr lang="en-US" sz="1200">
                <a:latin typeface="+mn-lt"/>
                <a:cs typeface="+mn-cs"/>
              </a:rPr>
              <a:t>Meet rigorous performance, scalability, security, and compliance requirements using a single back end</a:t>
            </a:r>
          </a:p>
          <a:p>
            <a:pPr marL="285750" lvl="4" indent="-285750">
              <a:lnSpc>
                <a:spcPct val="95000"/>
              </a:lnSpc>
              <a:spcBef>
                <a:spcPts val="0"/>
              </a:spcBef>
              <a:spcAft>
                <a:spcPts val="300"/>
              </a:spcAft>
              <a:buFont typeface="Arial" panose="020B0604020202020204" pitchFamily="34" charset="0"/>
              <a:buChar char="•"/>
            </a:pPr>
            <a:endParaRPr lang="en-US" sz="1200">
              <a:latin typeface="+mn-lt"/>
              <a:cs typeface="+mn-cs"/>
            </a:endParaRPr>
          </a:p>
          <a:p>
            <a:pPr marL="0" lvl="4" indent="0">
              <a:lnSpc>
                <a:spcPct val="95000"/>
              </a:lnSpc>
              <a:spcBef>
                <a:spcPts val="0"/>
              </a:spcBef>
              <a:spcAft>
                <a:spcPts val="300"/>
              </a:spcAft>
              <a:buFont typeface="Arial" panose="020B0604020202020204" pitchFamily="34" charset="0"/>
              <a:buNone/>
            </a:pPr>
            <a:r>
              <a:rPr lang="en-US" sz="1200" b="1">
                <a:latin typeface="+mn-lt"/>
                <a:cs typeface="+mn-cs"/>
              </a:rPr>
              <a:t>There are lots of advantages here – which of these is most helpful to your business?</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63C1C0-2EDE-4529-A2ED-7C8A47A76D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239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2E67-58B7-48E6-A35C-FAFBD4282C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61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2E67-58B7-48E6-A35C-FAFBD4282C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14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Bef>
                <a:spcPts val="600"/>
              </a:spcBef>
              <a:buNone/>
            </a:pPr>
            <a:r>
              <a:rPr lang="en-US" sz="1200" b="0">
                <a:latin typeface="+mn-lt"/>
              </a:rPr>
              <a:t>Central place to deploy and manage Azure resources​</a:t>
            </a:r>
          </a:p>
          <a:p>
            <a:pPr marL="0" indent="0" fontAlgn="base">
              <a:spcBef>
                <a:spcPts val="600"/>
              </a:spcBef>
              <a:buNone/>
            </a:pPr>
            <a:r>
              <a:rPr lang="en-US" sz="1200" b="0">
                <a:latin typeface="+mn-lt"/>
              </a:rPr>
              <a:t>Unified browser experience for various management operations​</a:t>
            </a:r>
          </a:p>
          <a:p>
            <a:pPr marL="0" indent="0" fontAlgn="base">
              <a:spcBef>
                <a:spcPts val="600"/>
              </a:spcBef>
              <a:buNone/>
            </a:pPr>
            <a:r>
              <a:rPr lang="en-US" sz="1200" b="0">
                <a:latin typeface="+mn-lt"/>
              </a:rPr>
              <a:t>Management web pages (referred to as blades) includes settings, actions, billing information, health monitoring, usage data, and more​</a:t>
            </a:r>
          </a:p>
          <a:p>
            <a:pPr marL="0" indent="0" fontAlgn="base">
              <a:spcBef>
                <a:spcPts val="600"/>
              </a:spcBef>
              <a:buNone/>
            </a:pPr>
            <a:r>
              <a:rPr lang="en-US" sz="1200" b="0">
                <a:latin typeface="+mn-lt"/>
              </a:rPr>
              <a:t>Customizable dashboards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0C2B2-062E-4486-B262-1FC3936F5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3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None/>
            </a:pPr>
            <a:r>
              <a:rPr lang="en-US" sz="1200">
                <a:latin typeface="+mn-lt"/>
              </a:rPr>
              <a:t>Support for PowerShell and Bash scripting and SDK for common languages and frameworks</a:t>
            </a:r>
          </a:p>
          <a:p>
            <a:pPr marL="0" indent="0">
              <a:spcBef>
                <a:spcPts val="600"/>
              </a:spcBef>
              <a:buNone/>
            </a:pPr>
            <a:r>
              <a:rPr lang="en-US" sz="1200">
                <a:latin typeface="+mn-lt"/>
              </a:rPr>
              <a:t>Azure Resource Manager </a:t>
            </a:r>
            <a:br>
              <a:rPr lang="en-US" sz="1200">
                <a:latin typeface="+mn-lt"/>
              </a:rPr>
            </a:br>
            <a:r>
              <a:rPr lang="en-US" sz="1200">
                <a:latin typeface="+mn-lt"/>
              </a:rPr>
              <a:t>(ARM templates)</a:t>
            </a:r>
          </a:p>
          <a:p>
            <a:pPr marL="0" indent="0">
              <a:spcBef>
                <a:spcPts val="600"/>
              </a:spcBef>
              <a:buNone/>
            </a:pPr>
            <a:r>
              <a:rPr lang="en-US" sz="1200">
                <a:latin typeface="+mn-lt"/>
              </a:rPr>
              <a:t>Browser-based command line—</a:t>
            </a:r>
            <a:br>
              <a:rPr lang="en-US" sz="1200">
                <a:latin typeface="+mn-lt"/>
              </a:rPr>
            </a:br>
            <a:r>
              <a:rPr lang="en-US" sz="1200">
                <a:latin typeface="+mn-lt"/>
              </a:rPr>
              <a:t>Cloud Shell (shell.azure.com)</a:t>
            </a:r>
          </a:p>
          <a:p>
            <a:pPr marL="0" indent="0">
              <a:spcBef>
                <a:spcPts val="600"/>
              </a:spcBef>
              <a:buNone/>
            </a:pPr>
            <a:endParaRPr lang="en-US" sz="1200">
              <a:latin typeface="+mn-lt"/>
            </a:endParaRPr>
          </a:p>
          <a:p>
            <a:pPr marL="0" indent="0">
              <a:spcBef>
                <a:spcPts val="600"/>
              </a:spcBef>
              <a:buNone/>
            </a:pPr>
            <a:r>
              <a:rPr lang="en-US" sz="1200">
                <a:latin typeface="+mn-lt"/>
              </a:rPr>
              <a:t>Azure CLI is installed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0C2B2-062E-4486-B262-1FC3936F5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65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695" indent="-285695">
              <a:lnSpc>
                <a:spcPct val="150000"/>
              </a:lnSpc>
              <a:buFont typeface="Arial" panose="020B0604020202020204" pitchFamily="34" charset="0"/>
              <a:buChar char="•"/>
            </a:pPr>
            <a:r>
              <a:rPr lang="en-US"/>
              <a:t>Logically group related resources such as storage accounts, virtual networks, and virtual machines (VMs) to deploy, manage, and maintain them as a single entity.</a:t>
            </a:r>
          </a:p>
          <a:p>
            <a:pPr marL="285695" indent="-285695">
              <a:lnSpc>
                <a:spcPct val="150000"/>
              </a:lnSpc>
              <a:buFont typeface="Arial" panose="020B0604020202020204" pitchFamily="34" charset="0"/>
              <a:buChar char="•"/>
            </a:pPr>
            <a:r>
              <a:rPr lang="en-US"/>
              <a:t>This approach makes it easier to deploy applications while keeping all the related resources together from a management perspective, or to grant others access to that group of resources</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7/28/20 3:33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01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C67A6-C0E7-47DF-97C2-CA9B112753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36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7/28/20 3:33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16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8C19A4-9AFD-4789-B3E0-6619AEB6660B}"/>
              </a:ext>
            </a:extLst>
          </p:cNvPr>
          <p:cNvSpPr>
            <a:spLocks noGrp="1"/>
          </p:cNvSpPr>
          <p:nvPr>
            <p:ph type="body" idx="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lang="en-US"/>
              <a:t>Make sure to mention </a:t>
            </a:r>
            <a:r>
              <a:rPr lang="en-US" err="1"/>
              <a:t>mulit</a:t>
            </a:r>
            <a:r>
              <a:rPr lang="en-US"/>
              <a:t>-master with </a:t>
            </a:r>
            <a:r>
              <a:rPr lang="en-US" sz="1400" b="0">
                <a:solidFill>
                  <a:schemeClr val="tx1"/>
                </a:solidFill>
                <a:latin typeface="Segoe UI Semilight" charset="0"/>
                <a:ea typeface="Segoe UI Semilight" charset="0"/>
                <a:cs typeface="Segoe UI Semilight" charset="0"/>
              </a:rPr>
              <a:t>Serve &lt;10 </a:t>
            </a:r>
            <a:r>
              <a:rPr lang="en-US" sz="1400" b="0" err="1">
                <a:solidFill>
                  <a:schemeClr val="tx1"/>
                </a:solidFill>
                <a:latin typeface="Segoe UI Semilight" charset="0"/>
                <a:ea typeface="Segoe UI Semilight" charset="0"/>
                <a:cs typeface="Segoe UI Semilight" charset="0"/>
              </a:rPr>
              <a:t>ms</a:t>
            </a:r>
            <a:r>
              <a:rPr lang="en-US" sz="1400" b="0">
                <a:solidFill>
                  <a:schemeClr val="tx1"/>
                </a:solidFill>
                <a:latin typeface="Segoe UI Semilight" charset="0"/>
                <a:ea typeface="Segoe UI Semilight" charset="0"/>
                <a:cs typeface="Segoe UI Semilight" charset="0"/>
              </a:rPr>
              <a:t> read and &lt;15 </a:t>
            </a:r>
            <a:r>
              <a:rPr lang="en-US" sz="1400" b="0" err="1">
                <a:solidFill>
                  <a:schemeClr val="tx1"/>
                </a:solidFill>
                <a:latin typeface="Segoe UI Semilight" charset="0"/>
                <a:ea typeface="Segoe UI Semilight" charset="0"/>
                <a:cs typeface="Segoe UI Semilight" charset="0"/>
              </a:rPr>
              <a:t>ms</a:t>
            </a:r>
            <a:r>
              <a:rPr lang="en-US" sz="1400" b="0">
                <a:solidFill>
                  <a:schemeClr val="tx1"/>
                </a:solidFill>
                <a:latin typeface="Segoe UI Semilight" charset="0"/>
                <a:ea typeface="Segoe UI Semilight" charset="0"/>
                <a:cs typeface="Segoe UI Semilight" charset="0"/>
              </a:rPr>
              <a:t> write requests at the 99th percentile from the region nearest to users, while delivering data globally. </a:t>
            </a:r>
          </a:p>
          <a:p>
            <a:endParaRPr lang="en-US"/>
          </a:p>
        </p:txBody>
      </p:sp>
    </p:spTree>
    <p:extLst>
      <p:ext uri="{BB962C8B-B14F-4D97-AF65-F5344CB8AC3E}">
        <p14:creationId xmlns:p14="http://schemas.microsoft.com/office/powerpoint/2010/main" val="423322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avoid throttling (rate limiting)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9A09B-4A39-974B-9594-129A7470D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74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emf"/><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2.emf"/><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8.emf"/><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jpeg"/><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0.jpg"/><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1.png"/><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5.pn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19.xml"/><Relationship Id="rId4" Type="http://schemas.openxmlformats.org/officeDocument/2006/relationships/image" Target="../media/image48.jp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19.xml"/><Relationship Id="rId4" Type="http://schemas.openxmlformats.org/officeDocument/2006/relationships/image" Target="../media/image48.jp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B27273-82A0-4F03-B551-F05C0A270C9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119380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B27273-82A0-4F03-B551-F05C0A270C9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21248826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39550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963981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6" y="1974980"/>
            <a:ext cx="8871457" cy="2387600"/>
          </a:xfrm>
        </p:spPr>
        <p:txBody>
          <a:bodyPr anchor="ctr">
            <a:noAutofit/>
          </a:bodyPr>
          <a:lstStyle>
            <a:lvl1pPr algn="l">
              <a:defRPr sz="9598"/>
            </a:lvl1pPr>
          </a:lstStyle>
          <a:p>
            <a:r>
              <a:rPr lang="en-US"/>
              <a:t>Title of the talk goes here</a:t>
            </a:r>
          </a:p>
        </p:txBody>
      </p:sp>
      <p:sp>
        <p:nvSpPr>
          <p:cNvPr id="3" name="Subtitle 2"/>
          <p:cNvSpPr>
            <a:spLocks noGrp="1"/>
          </p:cNvSpPr>
          <p:nvPr>
            <p:ph type="subTitle" idx="1" hasCustomPrompt="1"/>
          </p:nvPr>
        </p:nvSpPr>
        <p:spPr>
          <a:xfrm>
            <a:off x="606176" y="5115698"/>
            <a:ext cx="8871457" cy="1297459"/>
          </a:xfrm>
        </p:spPr>
        <p:txBody>
          <a:bodyPr>
            <a:noAutofit/>
          </a:bodyPr>
          <a:lstStyle>
            <a:lvl1pPr marL="0" indent="0" algn="l">
              <a:buNone/>
              <a:defRPr sz="2000">
                <a:solidFill>
                  <a:srgbClr val="00B0F0"/>
                </a:solidFill>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Presenter Name</a:t>
            </a:r>
          </a:p>
          <a:p>
            <a:r>
              <a:rPr lang="en-US"/>
              <a:t>Presenter Title</a:t>
            </a:r>
          </a:p>
          <a:p>
            <a:r>
              <a:rPr lang="en-US"/>
              <a:t>04/02/2014</a:t>
            </a:r>
          </a:p>
        </p:txBody>
      </p:sp>
    </p:spTree>
    <p:extLst>
      <p:ext uri="{BB962C8B-B14F-4D97-AF65-F5344CB8AC3E}">
        <p14:creationId xmlns:p14="http://schemas.microsoft.com/office/powerpoint/2010/main" val="24126044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hasCustomPrompt="1"/>
          </p:nvPr>
        </p:nvSpPr>
        <p:spPr>
          <a:xfrm>
            <a:off x="277582" y="1635896"/>
            <a:ext cx="2689274" cy="4931036"/>
          </a:xfrm>
        </p:spPr>
        <p:txBody>
          <a:bodyPr>
            <a:noAutofit/>
          </a:bodyPr>
          <a:lstStyle>
            <a:lvl1pPr marL="336145" indent="-336145">
              <a:buNone/>
              <a:defRPr kumimoji="0" lang="en-US" sz="2353"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896157" rtl="0" eaLnBrk="1" fontAlgn="auto" latinLnBrk="0" hangingPunct="1">
              <a:lnSpc>
                <a:spcPct val="100000"/>
              </a:lnSpc>
              <a:spcBef>
                <a:spcPct val="0"/>
              </a:spcBef>
              <a:spcAft>
                <a:spcPts val="0"/>
              </a:spcAft>
              <a:buClrTx/>
              <a:buSzTx/>
              <a:tabLst/>
              <a:defRPr/>
            </a:pPr>
            <a:r>
              <a:rPr lang="en-US"/>
              <a:t>Click to edit</a:t>
            </a:r>
            <a:br>
              <a:rPr lang="en-US"/>
            </a:br>
            <a:r>
              <a:rPr lang="en-US"/>
              <a:t>Master text styles</a:t>
            </a:r>
          </a:p>
        </p:txBody>
      </p:sp>
    </p:spTree>
    <p:extLst>
      <p:ext uri="{BB962C8B-B14F-4D97-AF65-F5344CB8AC3E}">
        <p14:creationId xmlns:p14="http://schemas.microsoft.com/office/powerpoint/2010/main" val="422791371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58374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5"/>
            <a:ext cx="5378548" cy="1946687"/>
          </a:xfrm>
        </p:spPr>
        <p:txBody>
          <a:bodyPr wrap="square">
            <a:spAutoFit/>
          </a:bodyPr>
          <a:lstStyle>
            <a:lvl1pPr marL="0" indent="0">
              <a:spcBef>
                <a:spcPts val="1200"/>
              </a:spcBef>
              <a:buClr>
                <a:schemeClr val="tx1"/>
              </a:buClr>
              <a:buFont typeface="Wingdings" pitchFamily="2" charset="2"/>
              <a:buNone/>
              <a:defRPr sz="3137">
                <a:gradFill>
                  <a:gsLst>
                    <a:gs pos="12389">
                      <a:schemeClr val="tx2"/>
                    </a:gs>
                    <a:gs pos="31000">
                      <a:schemeClr val="tx2"/>
                    </a:gs>
                  </a:gsLst>
                  <a:lin ang="5400000" scaled="0"/>
                </a:gradFill>
              </a:defRPr>
            </a:lvl1pPr>
            <a:lvl2pPr marL="0" indent="0">
              <a:buNone/>
              <a:defRPr sz="1961"/>
            </a:lvl2pPr>
            <a:lvl3pPr marL="227191" indent="0">
              <a:buNone/>
              <a:tabLst/>
              <a:defRPr sz="1961"/>
            </a:lvl3pPr>
            <a:lvl4pPr marL="451269" indent="0">
              <a:buNone/>
              <a:defRPr/>
            </a:lvl4pPr>
            <a:lvl5pPr marL="672236"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5"/>
            <a:ext cx="5378548" cy="1946687"/>
          </a:xfrm>
        </p:spPr>
        <p:txBody>
          <a:bodyPr wrap="square">
            <a:spAutoFit/>
          </a:bodyPr>
          <a:lstStyle>
            <a:lvl1pPr marL="0" indent="0">
              <a:spcBef>
                <a:spcPts val="1200"/>
              </a:spcBef>
              <a:buClr>
                <a:schemeClr val="tx1"/>
              </a:buClr>
              <a:buFont typeface="Wingdings" pitchFamily="2" charset="2"/>
              <a:buNone/>
              <a:defRPr sz="3137">
                <a:gradFill>
                  <a:gsLst>
                    <a:gs pos="12389">
                      <a:schemeClr val="tx2"/>
                    </a:gs>
                    <a:gs pos="31000">
                      <a:schemeClr val="tx2"/>
                    </a:gs>
                  </a:gsLst>
                  <a:lin ang="5400000" scaled="0"/>
                </a:gradFill>
              </a:defRPr>
            </a:lvl1pPr>
            <a:lvl2pPr marL="0" indent="0">
              <a:buNone/>
              <a:defRPr sz="1961"/>
            </a:lvl2pPr>
            <a:lvl3pPr marL="227191" indent="0">
              <a:buNone/>
              <a:tabLst/>
              <a:defRPr sz="1961"/>
            </a:lvl3pPr>
            <a:lvl4pPr marL="451269" indent="0">
              <a:buNone/>
              <a:defRPr/>
            </a:lvl4pPr>
            <a:lvl5pPr marL="672236"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9557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8"/>
            <a:ext cx="11653523" cy="2187971"/>
          </a:xfrm>
        </p:spPr>
        <p:txBody>
          <a:bodyPr>
            <a:spAutoFit/>
          </a:bodyPr>
          <a:lstStyle>
            <a:lvl1pPr>
              <a:buClr>
                <a:schemeClr val="tx2"/>
              </a:buClr>
              <a:defRPr sz="3921">
                <a:gradFill>
                  <a:gsLst>
                    <a:gs pos="7080">
                      <a:schemeClr val="tx2"/>
                    </a:gs>
                    <a:gs pos="36283">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190957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2121606"/>
          </a:xfrm>
        </p:spPr>
        <p:txBody>
          <a:bodyPr/>
          <a:lstStyle>
            <a:lvl1pPr marL="0" indent="0">
              <a:buNone/>
              <a:defRPr>
                <a:gradFill>
                  <a:gsLst>
                    <a:gs pos="20354">
                      <a:schemeClr val="tx2"/>
                    </a:gs>
                    <a:gs pos="40000">
                      <a:schemeClr val="tx2"/>
                    </a:gs>
                  </a:gsLst>
                  <a:lin ang="5400000" scaled="0"/>
                </a:gradFill>
              </a:defRPr>
            </a:lvl1pPr>
            <a:lvl2pPr marL="0" indent="0">
              <a:buFontTx/>
              <a:buNone/>
              <a:defRPr sz="1961"/>
            </a:lvl2pPr>
            <a:lvl3pPr marL="224079" indent="0">
              <a:buNone/>
              <a:defRPr/>
            </a:lvl3pPr>
            <a:lvl4pPr marL="448157" indent="0">
              <a:buNone/>
              <a:defRPr/>
            </a:lvl4pPr>
            <a:lvl5pPr marL="67223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53500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0">
                      <a:schemeClr val="tx1"/>
                    </a:gs>
                    <a:gs pos="100000">
                      <a:schemeClr val="tx1"/>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799707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0"/>
            <a:ext cx="11151917" cy="609398"/>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519249"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896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B27273-82A0-4F03-B551-F05C0A270C9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35690405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27310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7310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1" y="6356351"/>
            <a:ext cx="2743200" cy="365125"/>
          </a:xfrm>
          <a:prstGeom prst="rect">
            <a:avLst/>
          </a:prstGeom>
        </p:spPr>
        <p:txBody>
          <a:bodyPr/>
          <a:lstStyle/>
          <a:p>
            <a:fld id="{50B57460-EC8C-496E-B825-E030E5EAD088}" type="datetimeFigureOut">
              <a:rPr lang="en-US" smtClean="0">
                <a:solidFill>
                  <a:srgbClr val="FFFFFF"/>
                </a:solidFill>
              </a:rPr>
              <a:pPr/>
              <a:t>7/28/20</a:t>
            </a:fld>
            <a:endParaRPr lang="en-US">
              <a:solidFill>
                <a:srgbClr val="FFFFFF"/>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solidFill>
                <a:srgbClr val="FFFFFF"/>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7CA368E-06D4-4D16-ACE0-0F724B54AFD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24814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Intelligent Cloud Architect Boot Camp">
    <p:bg>
      <p:bgPr>
        <a:solidFill>
          <a:schemeClr val="bg2"/>
        </a:solidFill>
        <a:effectLst/>
      </p:bgPr>
    </p:bg>
    <p:spTree>
      <p:nvGrpSpPr>
        <p:cNvPr id="1" name=""/>
        <p:cNvGrpSpPr/>
        <p:nvPr/>
      </p:nvGrpSpPr>
      <p:grpSpPr>
        <a:xfrm>
          <a:off x="0" y="0"/>
          <a:ext cx="0" cy="0"/>
          <a:chOff x="0" y="0"/>
          <a:chExt cx="0" cy="0"/>
        </a:xfrm>
      </p:grpSpPr>
      <p:sp>
        <p:nvSpPr>
          <p:cNvPr id="11" name="Arc 12">
            <a:extLst>
              <a:ext uri="{FF2B5EF4-FFF2-40B4-BE49-F238E27FC236}">
                <a16:creationId xmlns:a16="http://schemas.microsoft.com/office/drawing/2014/main" id="{4482FD05-F4F6-4D52-A0D4-67F8B984BC9F}"/>
              </a:ext>
            </a:extLst>
          </p:cNvPr>
          <p:cNvSpPr/>
          <p:nvPr userDrawn="1"/>
        </p:nvSpPr>
        <p:spPr>
          <a:xfrm rot="16200000">
            <a:off x="8300546" y="1869065"/>
            <a:ext cx="2659858" cy="5123677"/>
          </a:xfrm>
          <a:custGeom>
            <a:avLst/>
            <a:gdLst>
              <a:gd name="connsiteX0" fmla="*/ 1485900 w 2971800"/>
              <a:gd name="connsiteY0" fmla="*/ 0 h 4581267"/>
              <a:gd name="connsiteX1" fmla="*/ 2735082 w 2971800"/>
              <a:gd name="connsiteY1" fmla="*/ 1050219 h 4581267"/>
              <a:gd name="connsiteX2" fmla="*/ 2971785 w 2971800"/>
              <a:gd name="connsiteY2" fmla="*/ 2301099 h 4581267"/>
              <a:gd name="connsiteX3" fmla="*/ 1485900 w 2971800"/>
              <a:gd name="connsiteY3" fmla="*/ 2290634 h 4581267"/>
              <a:gd name="connsiteX4" fmla="*/ 1485900 w 2971800"/>
              <a:gd name="connsiteY4" fmla="*/ 0 h 4581267"/>
              <a:gd name="connsiteX0" fmla="*/ 1485900 w 2971800"/>
              <a:gd name="connsiteY0" fmla="*/ 0 h 4581267"/>
              <a:gd name="connsiteX1" fmla="*/ 2735082 w 2971800"/>
              <a:gd name="connsiteY1" fmla="*/ 1050219 h 4581267"/>
              <a:gd name="connsiteX2" fmla="*/ 2971785 w 2971800"/>
              <a:gd name="connsiteY2" fmla="*/ 2301099 h 4581267"/>
              <a:gd name="connsiteX0" fmla="*/ 0 w 1485900"/>
              <a:gd name="connsiteY0" fmla="*/ 0 h 5095102"/>
              <a:gd name="connsiteX1" fmla="*/ 1249182 w 1485900"/>
              <a:gd name="connsiteY1" fmla="*/ 1050219 h 5095102"/>
              <a:gd name="connsiteX2" fmla="*/ 1485885 w 1485900"/>
              <a:gd name="connsiteY2" fmla="*/ 2301099 h 5095102"/>
              <a:gd name="connsiteX3" fmla="*/ 0 w 1485900"/>
              <a:gd name="connsiteY3" fmla="*/ 2290634 h 5095102"/>
              <a:gd name="connsiteX4" fmla="*/ 0 w 1485900"/>
              <a:gd name="connsiteY4" fmla="*/ 0 h 5095102"/>
              <a:gd name="connsiteX0" fmla="*/ 0 w 1485900"/>
              <a:gd name="connsiteY0" fmla="*/ 0 h 5095102"/>
              <a:gd name="connsiteX1" fmla="*/ 1249182 w 1485900"/>
              <a:gd name="connsiteY1" fmla="*/ 1050219 h 5095102"/>
              <a:gd name="connsiteX2" fmla="*/ 457184 w 1485900"/>
              <a:gd name="connsiteY2" fmla="*/ 5095102 h 5095102"/>
              <a:gd name="connsiteX0" fmla="*/ 1143000 w 2628900"/>
              <a:gd name="connsiteY0" fmla="*/ 0 h 5095102"/>
              <a:gd name="connsiteX1" fmla="*/ 2392182 w 2628900"/>
              <a:gd name="connsiteY1" fmla="*/ 1050219 h 5095102"/>
              <a:gd name="connsiteX2" fmla="*/ 2628885 w 2628900"/>
              <a:gd name="connsiteY2" fmla="*/ 2301099 h 5095102"/>
              <a:gd name="connsiteX3" fmla="*/ 1143000 w 2628900"/>
              <a:gd name="connsiteY3" fmla="*/ 2290634 h 5095102"/>
              <a:gd name="connsiteX4" fmla="*/ 1143000 w 2628900"/>
              <a:gd name="connsiteY4" fmla="*/ 0 h 5095102"/>
              <a:gd name="connsiteX0" fmla="*/ 0 w 2628900"/>
              <a:gd name="connsiteY0" fmla="*/ 1816100 h 5095102"/>
              <a:gd name="connsiteX1" fmla="*/ 2392182 w 2628900"/>
              <a:gd name="connsiteY1" fmla="*/ 1050219 h 5095102"/>
              <a:gd name="connsiteX2" fmla="*/ 1600184 w 2628900"/>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2425520 w 2662238"/>
              <a:gd name="connsiteY1" fmla="*/ 1050219 h 5095102"/>
              <a:gd name="connsiteX2" fmla="*/ 1633522 w 2662238"/>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Lst>
            <a:ahLst/>
            <a:cxnLst>
              <a:cxn ang="0">
                <a:pos x="connsiteX0" y="connsiteY0"/>
              </a:cxn>
              <a:cxn ang="0">
                <a:pos x="connsiteX1" y="connsiteY1"/>
              </a:cxn>
            </a:cxnLst>
            <a:rect l="l" t="t" r="r" b="b"/>
            <a:pathLst>
              <a:path w="2659858" h="5123677" stroke="0" extrusionOk="0">
                <a:moveTo>
                  <a:pt x="1173958" y="0"/>
                </a:moveTo>
                <a:cubicBezTo>
                  <a:pt x="1679080" y="0"/>
                  <a:pt x="2149608" y="395585"/>
                  <a:pt x="2423140" y="1050219"/>
                </a:cubicBezTo>
                <a:cubicBezTo>
                  <a:pt x="2578929" y="1423063"/>
                  <a:pt x="2661157" y="1857606"/>
                  <a:pt x="2659843" y="2301099"/>
                </a:cubicBezTo>
                <a:lnTo>
                  <a:pt x="1173958" y="2290634"/>
                </a:lnTo>
                <a:lnTo>
                  <a:pt x="1173958" y="0"/>
                </a:lnTo>
                <a:close/>
              </a:path>
              <a:path w="2659858" h="5123677" fill="none">
                <a:moveTo>
                  <a:pt x="0" y="1889922"/>
                </a:moveTo>
                <a:cubicBezTo>
                  <a:pt x="1442247" y="2534466"/>
                  <a:pt x="1905795" y="3976716"/>
                  <a:pt x="1650192" y="5123677"/>
                </a:cubicBezTo>
              </a:path>
            </a:pathLst>
          </a:custGeom>
          <a:noFill/>
          <a:ln w="12700">
            <a:solidFill>
              <a:schemeClr val="accent1">
                <a:lumMod val="20000"/>
                <a:lumOff val="80000"/>
                <a:alpha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 name="Arc 12">
            <a:extLst>
              <a:ext uri="{FF2B5EF4-FFF2-40B4-BE49-F238E27FC236}">
                <a16:creationId xmlns:a16="http://schemas.microsoft.com/office/drawing/2014/main" id="{E73B8847-EA8B-4495-9732-9FA0DB1963B0}"/>
              </a:ext>
            </a:extLst>
          </p:cNvPr>
          <p:cNvSpPr/>
          <p:nvPr userDrawn="1"/>
        </p:nvSpPr>
        <p:spPr>
          <a:xfrm rot="16200000">
            <a:off x="4275597" y="-1752531"/>
            <a:ext cx="6569893" cy="9188265"/>
          </a:xfrm>
          <a:custGeom>
            <a:avLst/>
            <a:gdLst>
              <a:gd name="connsiteX0" fmla="*/ 1485900 w 2971800"/>
              <a:gd name="connsiteY0" fmla="*/ 0 h 4581267"/>
              <a:gd name="connsiteX1" fmla="*/ 2735082 w 2971800"/>
              <a:gd name="connsiteY1" fmla="*/ 1050219 h 4581267"/>
              <a:gd name="connsiteX2" fmla="*/ 2971785 w 2971800"/>
              <a:gd name="connsiteY2" fmla="*/ 2301099 h 4581267"/>
              <a:gd name="connsiteX3" fmla="*/ 1485900 w 2971800"/>
              <a:gd name="connsiteY3" fmla="*/ 2290634 h 4581267"/>
              <a:gd name="connsiteX4" fmla="*/ 1485900 w 2971800"/>
              <a:gd name="connsiteY4" fmla="*/ 0 h 4581267"/>
              <a:gd name="connsiteX0" fmla="*/ 1485900 w 2971800"/>
              <a:gd name="connsiteY0" fmla="*/ 0 h 4581267"/>
              <a:gd name="connsiteX1" fmla="*/ 2735082 w 2971800"/>
              <a:gd name="connsiteY1" fmla="*/ 1050219 h 4581267"/>
              <a:gd name="connsiteX2" fmla="*/ 2971785 w 2971800"/>
              <a:gd name="connsiteY2" fmla="*/ 2301099 h 4581267"/>
              <a:gd name="connsiteX0" fmla="*/ 0 w 1485900"/>
              <a:gd name="connsiteY0" fmla="*/ 0 h 5095102"/>
              <a:gd name="connsiteX1" fmla="*/ 1249182 w 1485900"/>
              <a:gd name="connsiteY1" fmla="*/ 1050219 h 5095102"/>
              <a:gd name="connsiteX2" fmla="*/ 1485885 w 1485900"/>
              <a:gd name="connsiteY2" fmla="*/ 2301099 h 5095102"/>
              <a:gd name="connsiteX3" fmla="*/ 0 w 1485900"/>
              <a:gd name="connsiteY3" fmla="*/ 2290634 h 5095102"/>
              <a:gd name="connsiteX4" fmla="*/ 0 w 1485900"/>
              <a:gd name="connsiteY4" fmla="*/ 0 h 5095102"/>
              <a:gd name="connsiteX0" fmla="*/ 0 w 1485900"/>
              <a:gd name="connsiteY0" fmla="*/ 0 h 5095102"/>
              <a:gd name="connsiteX1" fmla="*/ 1249182 w 1485900"/>
              <a:gd name="connsiteY1" fmla="*/ 1050219 h 5095102"/>
              <a:gd name="connsiteX2" fmla="*/ 457184 w 1485900"/>
              <a:gd name="connsiteY2" fmla="*/ 5095102 h 5095102"/>
              <a:gd name="connsiteX0" fmla="*/ 1143000 w 2628900"/>
              <a:gd name="connsiteY0" fmla="*/ 0 h 5095102"/>
              <a:gd name="connsiteX1" fmla="*/ 2392182 w 2628900"/>
              <a:gd name="connsiteY1" fmla="*/ 1050219 h 5095102"/>
              <a:gd name="connsiteX2" fmla="*/ 2628885 w 2628900"/>
              <a:gd name="connsiteY2" fmla="*/ 2301099 h 5095102"/>
              <a:gd name="connsiteX3" fmla="*/ 1143000 w 2628900"/>
              <a:gd name="connsiteY3" fmla="*/ 2290634 h 5095102"/>
              <a:gd name="connsiteX4" fmla="*/ 1143000 w 2628900"/>
              <a:gd name="connsiteY4" fmla="*/ 0 h 5095102"/>
              <a:gd name="connsiteX0" fmla="*/ 0 w 2628900"/>
              <a:gd name="connsiteY0" fmla="*/ 1816100 h 5095102"/>
              <a:gd name="connsiteX1" fmla="*/ 2392182 w 2628900"/>
              <a:gd name="connsiteY1" fmla="*/ 1050219 h 5095102"/>
              <a:gd name="connsiteX2" fmla="*/ 1600184 w 2628900"/>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2425520 w 2662238"/>
              <a:gd name="connsiteY1" fmla="*/ 1050219 h 5095102"/>
              <a:gd name="connsiteX2" fmla="*/ 1633522 w 2662238"/>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50209 w 2636109"/>
              <a:gd name="connsiteY0" fmla="*/ 0 h 5123677"/>
              <a:gd name="connsiteX1" fmla="*/ 2399391 w 2636109"/>
              <a:gd name="connsiteY1" fmla="*/ 1050219 h 5123677"/>
              <a:gd name="connsiteX2" fmla="*/ 2636094 w 2636109"/>
              <a:gd name="connsiteY2" fmla="*/ 2301099 h 5123677"/>
              <a:gd name="connsiteX3" fmla="*/ 1150209 w 2636109"/>
              <a:gd name="connsiteY3" fmla="*/ 2290634 h 5123677"/>
              <a:gd name="connsiteX4" fmla="*/ 1150209 w 2636109"/>
              <a:gd name="connsiteY4" fmla="*/ 0 h 5123677"/>
              <a:gd name="connsiteX0" fmla="*/ 0 w 2636109"/>
              <a:gd name="connsiteY0" fmla="*/ 2045387 h 5123677"/>
              <a:gd name="connsiteX1" fmla="*/ 1626443 w 2636109"/>
              <a:gd name="connsiteY1" fmla="*/ 5123677 h 5123677"/>
              <a:gd name="connsiteX0" fmla="*/ 1150209 w 2636109"/>
              <a:gd name="connsiteY0" fmla="*/ 0 h 5123677"/>
              <a:gd name="connsiteX1" fmla="*/ 2399391 w 2636109"/>
              <a:gd name="connsiteY1" fmla="*/ 1050219 h 5123677"/>
              <a:gd name="connsiteX2" fmla="*/ 2636094 w 2636109"/>
              <a:gd name="connsiteY2" fmla="*/ 2301099 h 5123677"/>
              <a:gd name="connsiteX3" fmla="*/ 1150209 w 2636109"/>
              <a:gd name="connsiteY3" fmla="*/ 2290634 h 5123677"/>
              <a:gd name="connsiteX4" fmla="*/ 1150209 w 2636109"/>
              <a:gd name="connsiteY4" fmla="*/ 0 h 5123677"/>
              <a:gd name="connsiteX0" fmla="*/ 0 w 2636109"/>
              <a:gd name="connsiteY0" fmla="*/ 2045387 h 5123677"/>
              <a:gd name="connsiteX1" fmla="*/ 1626443 w 2636109"/>
              <a:gd name="connsiteY1" fmla="*/ 5123677 h 5123677"/>
              <a:gd name="connsiteX0" fmla="*/ 1150209 w 2636109"/>
              <a:gd name="connsiteY0" fmla="*/ 0 h 5123677"/>
              <a:gd name="connsiteX1" fmla="*/ 2399391 w 2636109"/>
              <a:gd name="connsiteY1" fmla="*/ 1050219 h 5123677"/>
              <a:gd name="connsiteX2" fmla="*/ 2636094 w 2636109"/>
              <a:gd name="connsiteY2" fmla="*/ 2301099 h 5123677"/>
              <a:gd name="connsiteX3" fmla="*/ 1150209 w 2636109"/>
              <a:gd name="connsiteY3" fmla="*/ 2290634 h 5123677"/>
              <a:gd name="connsiteX4" fmla="*/ 1150209 w 2636109"/>
              <a:gd name="connsiteY4" fmla="*/ 0 h 5123677"/>
              <a:gd name="connsiteX0" fmla="*/ 0 w 2636109"/>
              <a:gd name="connsiteY0" fmla="*/ 2045387 h 5123677"/>
              <a:gd name="connsiteX1" fmla="*/ 1626443 w 2636109"/>
              <a:gd name="connsiteY1" fmla="*/ 5123677 h 5123677"/>
            </a:gdLst>
            <a:ahLst/>
            <a:cxnLst>
              <a:cxn ang="0">
                <a:pos x="connsiteX0" y="connsiteY0"/>
              </a:cxn>
              <a:cxn ang="0">
                <a:pos x="connsiteX1" y="connsiteY1"/>
              </a:cxn>
            </a:cxnLst>
            <a:rect l="l" t="t" r="r" b="b"/>
            <a:pathLst>
              <a:path w="2636109" h="5123677" stroke="0" extrusionOk="0">
                <a:moveTo>
                  <a:pt x="1150209" y="0"/>
                </a:moveTo>
                <a:cubicBezTo>
                  <a:pt x="1655331" y="0"/>
                  <a:pt x="2125859" y="395585"/>
                  <a:pt x="2399391" y="1050219"/>
                </a:cubicBezTo>
                <a:cubicBezTo>
                  <a:pt x="2555180" y="1423063"/>
                  <a:pt x="2637408" y="1857606"/>
                  <a:pt x="2636094" y="2301099"/>
                </a:cubicBezTo>
                <a:lnTo>
                  <a:pt x="1150209" y="2290634"/>
                </a:lnTo>
                <a:lnTo>
                  <a:pt x="1150209" y="0"/>
                </a:lnTo>
                <a:close/>
              </a:path>
              <a:path w="2636109" h="5123677" fill="none">
                <a:moveTo>
                  <a:pt x="0" y="2045387"/>
                </a:moveTo>
                <a:cubicBezTo>
                  <a:pt x="1360446" y="2375211"/>
                  <a:pt x="1736915" y="4098056"/>
                  <a:pt x="1626443" y="5123677"/>
                </a:cubicBezTo>
              </a:path>
            </a:pathLst>
          </a:custGeom>
          <a:noFill/>
          <a:ln w="12700">
            <a:solidFill>
              <a:schemeClr val="accent1">
                <a:lumMod val="20000"/>
                <a:lumOff val="80000"/>
                <a:alpha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11">
            <a:extLst>
              <a:ext uri="{FF2B5EF4-FFF2-40B4-BE49-F238E27FC236}">
                <a16:creationId xmlns:a16="http://schemas.microsoft.com/office/drawing/2014/main" id="{1F943766-1615-4432-905C-072976630204}"/>
              </a:ext>
            </a:extLst>
          </p:cNvPr>
          <p:cNvSpPr>
            <a:spLocks/>
          </p:cNvSpPr>
          <p:nvPr userDrawn="1"/>
        </p:nvSpPr>
        <p:spPr bwMode="auto">
          <a:xfrm>
            <a:off x="-92364" y="4651948"/>
            <a:ext cx="12284364" cy="2258859"/>
          </a:xfrm>
          <a:custGeom>
            <a:avLst/>
            <a:gdLst>
              <a:gd name="T0" fmla="*/ 4468 w 4666"/>
              <a:gd name="T1" fmla="*/ 394 h 887"/>
              <a:gd name="T2" fmla="*/ 4208 w 4666"/>
              <a:gd name="T3" fmla="*/ 497 h 887"/>
              <a:gd name="T4" fmla="*/ 4019 w 4666"/>
              <a:gd name="T5" fmla="*/ 257 h 887"/>
              <a:gd name="T6" fmla="*/ 3962 w 4666"/>
              <a:gd name="T7" fmla="*/ 180 h 887"/>
              <a:gd name="T8" fmla="*/ 3796 w 4666"/>
              <a:gd name="T9" fmla="*/ 257 h 887"/>
              <a:gd name="T10" fmla="*/ 3739 w 4666"/>
              <a:gd name="T11" fmla="*/ 320 h 887"/>
              <a:gd name="T12" fmla="*/ 3606 w 4666"/>
              <a:gd name="T13" fmla="*/ 109 h 887"/>
              <a:gd name="T14" fmla="*/ 3364 w 4666"/>
              <a:gd name="T15" fmla="*/ 0 h 887"/>
              <a:gd name="T16" fmla="*/ 2978 w 4666"/>
              <a:gd name="T17" fmla="*/ 257 h 887"/>
              <a:gd name="T18" fmla="*/ 2926 w 4666"/>
              <a:gd name="T19" fmla="*/ 180 h 887"/>
              <a:gd name="T20" fmla="*/ 2760 w 4666"/>
              <a:gd name="T21" fmla="*/ 257 h 887"/>
              <a:gd name="T22" fmla="*/ 2703 w 4666"/>
              <a:gd name="T23" fmla="*/ 497 h 887"/>
              <a:gd name="T24" fmla="*/ 2512 w 4666"/>
              <a:gd name="T25" fmla="*/ 394 h 887"/>
              <a:gd name="T26" fmla="*/ 2254 w 4666"/>
              <a:gd name="T27" fmla="*/ 320 h 887"/>
              <a:gd name="T28" fmla="*/ 1955 w 4666"/>
              <a:gd name="T29" fmla="*/ 91 h 887"/>
              <a:gd name="T30" fmla="*/ 1751 w 4666"/>
              <a:gd name="T31" fmla="*/ 465 h 887"/>
              <a:gd name="T32" fmla="*/ 1567 w 4666"/>
              <a:gd name="T33" fmla="*/ 394 h 887"/>
              <a:gd name="T34" fmla="*/ 1325 w 4666"/>
              <a:gd name="T35" fmla="*/ 394 h 887"/>
              <a:gd name="T36" fmla="*/ 1290 w 4666"/>
              <a:gd name="T37" fmla="*/ 497 h 887"/>
              <a:gd name="T38" fmla="*/ 1099 w 4666"/>
              <a:gd name="T39" fmla="*/ 428 h 887"/>
              <a:gd name="T40" fmla="*/ 1044 w 4666"/>
              <a:gd name="T41" fmla="*/ 351 h 887"/>
              <a:gd name="T42" fmla="*/ 876 w 4666"/>
              <a:gd name="T43" fmla="*/ 428 h 887"/>
              <a:gd name="T44" fmla="*/ 821 w 4666"/>
              <a:gd name="T45" fmla="*/ 634 h 887"/>
              <a:gd name="T46" fmla="*/ 567 w 4666"/>
              <a:gd name="T47" fmla="*/ 465 h 887"/>
              <a:gd name="T48" fmla="*/ 325 w 4666"/>
              <a:gd name="T49" fmla="*/ 603 h 887"/>
              <a:gd name="T50" fmla="*/ 0 w 4666"/>
              <a:gd name="T51" fmla="*/ 887 h 887"/>
              <a:gd name="T52" fmla="*/ 327 w 4666"/>
              <a:gd name="T53" fmla="*/ 887 h 887"/>
              <a:gd name="T54" fmla="*/ 567 w 4666"/>
              <a:gd name="T55" fmla="*/ 887 h 887"/>
              <a:gd name="T56" fmla="*/ 860 w 4666"/>
              <a:gd name="T57" fmla="*/ 887 h 887"/>
              <a:gd name="T58" fmla="*/ 1099 w 4666"/>
              <a:gd name="T59" fmla="*/ 887 h 887"/>
              <a:gd name="T60" fmla="*/ 1204 w 4666"/>
              <a:gd name="T61" fmla="*/ 887 h 887"/>
              <a:gd name="T62" fmla="*/ 1321 w 4666"/>
              <a:gd name="T63" fmla="*/ 887 h 887"/>
              <a:gd name="T64" fmla="*/ 1346 w 4666"/>
              <a:gd name="T65" fmla="*/ 887 h 887"/>
              <a:gd name="T66" fmla="*/ 1553 w 4666"/>
              <a:gd name="T67" fmla="*/ 887 h 887"/>
              <a:gd name="T68" fmla="*/ 1751 w 4666"/>
              <a:gd name="T69" fmla="*/ 887 h 887"/>
              <a:gd name="T70" fmla="*/ 1827 w 4666"/>
              <a:gd name="T71" fmla="*/ 887 h 887"/>
              <a:gd name="T72" fmla="*/ 2254 w 4666"/>
              <a:gd name="T73" fmla="*/ 887 h 887"/>
              <a:gd name="T74" fmla="*/ 2512 w 4666"/>
              <a:gd name="T75" fmla="*/ 887 h 887"/>
              <a:gd name="T76" fmla="*/ 2741 w 4666"/>
              <a:gd name="T77" fmla="*/ 887 h 887"/>
              <a:gd name="T78" fmla="*/ 2981 w 4666"/>
              <a:gd name="T79" fmla="*/ 887 h 887"/>
              <a:gd name="T80" fmla="*/ 3364 w 4666"/>
              <a:gd name="T81" fmla="*/ 887 h 887"/>
              <a:gd name="T82" fmla="*/ 3606 w 4666"/>
              <a:gd name="T83" fmla="*/ 887 h 887"/>
              <a:gd name="T84" fmla="*/ 3780 w 4666"/>
              <a:gd name="T85" fmla="*/ 887 h 887"/>
              <a:gd name="T86" fmla="*/ 4019 w 4666"/>
              <a:gd name="T87" fmla="*/ 887 h 887"/>
              <a:gd name="T88" fmla="*/ 4208 w 4666"/>
              <a:gd name="T89" fmla="*/ 887 h 887"/>
              <a:gd name="T90" fmla="*/ 4468 w 4666"/>
              <a:gd name="T91" fmla="*/ 887 h 887"/>
              <a:gd name="T92" fmla="*/ 4666 w 4666"/>
              <a:gd name="T93" fmla="*/ 72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66" h="887">
                <a:moveTo>
                  <a:pt x="4468" y="722"/>
                </a:moveTo>
                <a:lnTo>
                  <a:pt x="4468" y="394"/>
                </a:lnTo>
                <a:lnTo>
                  <a:pt x="4208" y="394"/>
                </a:lnTo>
                <a:lnTo>
                  <a:pt x="4208" y="497"/>
                </a:lnTo>
                <a:lnTo>
                  <a:pt x="4019" y="497"/>
                </a:lnTo>
                <a:lnTo>
                  <a:pt x="4019" y="257"/>
                </a:lnTo>
                <a:lnTo>
                  <a:pt x="3962" y="257"/>
                </a:lnTo>
                <a:lnTo>
                  <a:pt x="3962" y="180"/>
                </a:lnTo>
                <a:lnTo>
                  <a:pt x="3796" y="180"/>
                </a:lnTo>
                <a:lnTo>
                  <a:pt x="3796" y="257"/>
                </a:lnTo>
                <a:lnTo>
                  <a:pt x="3739" y="257"/>
                </a:lnTo>
                <a:lnTo>
                  <a:pt x="3739" y="320"/>
                </a:lnTo>
                <a:lnTo>
                  <a:pt x="3606" y="320"/>
                </a:lnTo>
                <a:lnTo>
                  <a:pt x="3606" y="109"/>
                </a:lnTo>
                <a:lnTo>
                  <a:pt x="3364" y="306"/>
                </a:lnTo>
                <a:lnTo>
                  <a:pt x="3364" y="0"/>
                </a:lnTo>
                <a:lnTo>
                  <a:pt x="2978" y="0"/>
                </a:lnTo>
                <a:lnTo>
                  <a:pt x="2978" y="257"/>
                </a:lnTo>
                <a:lnTo>
                  <a:pt x="2926" y="257"/>
                </a:lnTo>
                <a:lnTo>
                  <a:pt x="2926" y="180"/>
                </a:lnTo>
                <a:lnTo>
                  <a:pt x="2760" y="180"/>
                </a:lnTo>
                <a:lnTo>
                  <a:pt x="2760" y="257"/>
                </a:lnTo>
                <a:lnTo>
                  <a:pt x="2703" y="257"/>
                </a:lnTo>
                <a:lnTo>
                  <a:pt x="2703" y="497"/>
                </a:lnTo>
                <a:lnTo>
                  <a:pt x="2512" y="497"/>
                </a:lnTo>
                <a:lnTo>
                  <a:pt x="2512" y="394"/>
                </a:lnTo>
                <a:lnTo>
                  <a:pt x="2254" y="394"/>
                </a:lnTo>
                <a:lnTo>
                  <a:pt x="2254" y="320"/>
                </a:lnTo>
                <a:lnTo>
                  <a:pt x="1955" y="320"/>
                </a:lnTo>
                <a:lnTo>
                  <a:pt x="1955" y="91"/>
                </a:lnTo>
                <a:lnTo>
                  <a:pt x="1751" y="91"/>
                </a:lnTo>
                <a:lnTo>
                  <a:pt x="1751" y="465"/>
                </a:lnTo>
                <a:lnTo>
                  <a:pt x="1567" y="465"/>
                </a:lnTo>
                <a:lnTo>
                  <a:pt x="1567" y="394"/>
                </a:lnTo>
                <a:lnTo>
                  <a:pt x="1550" y="394"/>
                </a:lnTo>
                <a:lnTo>
                  <a:pt x="1325" y="394"/>
                </a:lnTo>
                <a:lnTo>
                  <a:pt x="1290" y="394"/>
                </a:lnTo>
                <a:lnTo>
                  <a:pt x="1290" y="497"/>
                </a:lnTo>
                <a:lnTo>
                  <a:pt x="1099" y="497"/>
                </a:lnTo>
                <a:lnTo>
                  <a:pt x="1099" y="428"/>
                </a:lnTo>
                <a:lnTo>
                  <a:pt x="1044" y="428"/>
                </a:lnTo>
                <a:lnTo>
                  <a:pt x="1044" y="351"/>
                </a:lnTo>
                <a:lnTo>
                  <a:pt x="876" y="351"/>
                </a:lnTo>
                <a:lnTo>
                  <a:pt x="876" y="428"/>
                </a:lnTo>
                <a:lnTo>
                  <a:pt x="821" y="428"/>
                </a:lnTo>
                <a:lnTo>
                  <a:pt x="821" y="634"/>
                </a:lnTo>
                <a:lnTo>
                  <a:pt x="567" y="634"/>
                </a:lnTo>
                <a:lnTo>
                  <a:pt x="567" y="465"/>
                </a:lnTo>
                <a:lnTo>
                  <a:pt x="325" y="465"/>
                </a:lnTo>
                <a:lnTo>
                  <a:pt x="325" y="603"/>
                </a:lnTo>
                <a:lnTo>
                  <a:pt x="0" y="603"/>
                </a:lnTo>
                <a:lnTo>
                  <a:pt x="0" y="887"/>
                </a:lnTo>
                <a:lnTo>
                  <a:pt x="325" y="887"/>
                </a:lnTo>
                <a:lnTo>
                  <a:pt x="327" y="887"/>
                </a:lnTo>
                <a:lnTo>
                  <a:pt x="563" y="887"/>
                </a:lnTo>
                <a:lnTo>
                  <a:pt x="567" y="887"/>
                </a:lnTo>
                <a:lnTo>
                  <a:pt x="821" y="887"/>
                </a:lnTo>
                <a:lnTo>
                  <a:pt x="860" y="887"/>
                </a:lnTo>
                <a:lnTo>
                  <a:pt x="1061" y="887"/>
                </a:lnTo>
                <a:lnTo>
                  <a:pt x="1099" y="887"/>
                </a:lnTo>
                <a:lnTo>
                  <a:pt x="1104" y="887"/>
                </a:lnTo>
                <a:lnTo>
                  <a:pt x="1204" y="887"/>
                </a:lnTo>
                <a:lnTo>
                  <a:pt x="1290" y="887"/>
                </a:lnTo>
                <a:lnTo>
                  <a:pt x="1321" y="887"/>
                </a:lnTo>
                <a:lnTo>
                  <a:pt x="1325" y="887"/>
                </a:lnTo>
                <a:lnTo>
                  <a:pt x="1346" y="887"/>
                </a:lnTo>
                <a:lnTo>
                  <a:pt x="1550" y="887"/>
                </a:lnTo>
                <a:lnTo>
                  <a:pt x="1553" y="887"/>
                </a:lnTo>
                <a:lnTo>
                  <a:pt x="1567" y="887"/>
                </a:lnTo>
                <a:lnTo>
                  <a:pt x="1751" y="887"/>
                </a:lnTo>
                <a:lnTo>
                  <a:pt x="1795" y="887"/>
                </a:lnTo>
                <a:lnTo>
                  <a:pt x="1827" y="887"/>
                </a:lnTo>
                <a:lnTo>
                  <a:pt x="1955" y="887"/>
                </a:lnTo>
                <a:lnTo>
                  <a:pt x="2254" y="887"/>
                </a:lnTo>
                <a:lnTo>
                  <a:pt x="2483" y="887"/>
                </a:lnTo>
                <a:lnTo>
                  <a:pt x="2512" y="887"/>
                </a:lnTo>
                <a:lnTo>
                  <a:pt x="2703" y="887"/>
                </a:lnTo>
                <a:lnTo>
                  <a:pt x="2741" y="887"/>
                </a:lnTo>
                <a:lnTo>
                  <a:pt x="2978" y="887"/>
                </a:lnTo>
                <a:lnTo>
                  <a:pt x="2981" y="887"/>
                </a:lnTo>
                <a:lnTo>
                  <a:pt x="3356" y="887"/>
                </a:lnTo>
                <a:lnTo>
                  <a:pt x="3364" y="887"/>
                </a:lnTo>
                <a:lnTo>
                  <a:pt x="3481" y="887"/>
                </a:lnTo>
                <a:lnTo>
                  <a:pt x="3606" y="887"/>
                </a:lnTo>
                <a:lnTo>
                  <a:pt x="3739" y="887"/>
                </a:lnTo>
                <a:lnTo>
                  <a:pt x="3780" y="887"/>
                </a:lnTo>
                <a:lnTo>
                  <a:pt x="3980" y="887"/>
                </a:lnTo>
                <a:lnTo>
                  <a:pt x="4019" y="887"/>
                </a:lnTo>
                <a:lnTo>
                  <a:pt x="4124" y="887"/>
                </a:lnTo>
                <a:lnTo>
                  <a:pt x="4208" y="887"/>
                </a:lnTo>
                <a:lnTo>
                  <a:pt x="4239" y="887"/>
                </a:lnTo>
                <a:lnTo>
                  <a:pt x="4468" y="887"/>
                </a:lnTo>
                <a:lnTo>
                  <a:pt x="4666" y="887"/>
                </a:lnTo>
                <a:lnTo>
                  <a:pt x="4666" y="722"/>
                </a:lnTo>
                <a:lnTo>
                  <a:pt x="4468" y="722"/>
                </a:lnTo>
                <a:close/>
              </a:path>
            </a:pathLst>
          </a:custGeom>
          <a:solidFill>
            <a:srgbClr val="00188F">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Rectangle 13">
            <a:extLst>
              <a:ext uri="{FF2B5EF4-FFF2-40B4-BE49-F238E27FC236}">
                <a16:creationId xmlns:a16="http://schemas.microsoft.com/office/drawing/2014/main" id="{7CAC56D8-7E55-4F0C-8E9D-9362AAA1BE8A}"/>
              </a:ext>
            </a:extLst>
          </p:cNvPr>
          <p:cNvSpPr/>
          <p:nvPr userDrawn="1"/>
        </p:nvSpPr>
        <p:spPr>
          <a:xfrm>
            <a:off x="6079376" y="456225"/>
            <a:ext cx="5936412" cy="1421928"/>
          </a:xfrm>
          <a:prstGeom prst="rect">
            <a:avLst/>
          </a:prstGeom>
        </p:spPr>
        <p:txBody>
          <a:bodyPr wrap="square">
            <a:spAutoFit/>
          </a:bodyPr>
          <a:lstStyle/>
          <a:p>
            <a:pPr>
              <a:lnSpc>
                <a:spcPct val="90000"/>
              </a:lnSpc>
            </a:pPr>
            <a:r>
              <a:rPr lang="en-US" sz="4800" b="1" kern="1200" cap="none" spc="-98" baseline="0">
                <a:ln w="3175">
                  <a:noFill/>
                </a:ln>
                <a:solidFill>
                  <a:schemeClr val="tx1"/>
                </a:solidFill>
                <a:effectLst/>
                <a:latin typeface="Segoe UI" panose="020B0502040204020203" pitchFamily="34" charset="0"/>
                <a:ea typeface="+mn-ea"/>
                <a:cs typeface="Segoe UI" panose="020B0502040204020203" pitchFamily="34" charset="0"/>
              </a:rPr>
              <a:t>Intelligent Cloud Architect Boot Camp</a:t>
            </a:r>
          </a:p>
        </p:txBody>
      </p:sp>
      <p:sp>
        <p:nvSpPr>
          <p:cNvPr id="15" name="Freeform 10">
            <a:extLst>
              <a:ext uri="{FF2B5EF4-FFF2-40B4-BE49-F238E27FC236}">
                <a16:creationId xmlns:a16="http://schemas.microsoft.com/office/drawing/2014/main" id="{E79ACDCA-90B8-4F93-AB30-1088C4082FC4}"/>
              </a:ext>
            </a:extLst>
          </p:cNvPr>
          <p:cNvSpPr>
            <a:spLocks/>
          </p:cNvSpPr>
          <p:nvPr userDrawn="1"/>
        </p:nvSpPr>
        <p:spPr bwMode="auto">
          <a:xfrm>
            <a:off x="269300" y="4471379"/>
            <a:ext cx="12063937" cy="2228238"/>
          </a:xfrm>
          <a:custGeom>
            <a:avLst/>
            <a:gdLst>
              <a:gd name="T0" fmla="*/ 0 w 2301"/>
              <a:gd name="T1" fmla="*/ 122 h 425"/>
              <a:gd name="T2" fmla="*/ 10 w 2301"/>
              <a:gd name="T3" fmla="*/ 293 h 425"/>
              <a:gd name="T4" fmla="*/ 34 w 2301"/>
              <a:gd name="T5" fmla="*/ 211 h 425"/>
              <a:gd name="T6" fmla="*/ 108 w 2301"/>
              <a:gd name="T7" fmla="*/ 293 h 425"/>
              <a:gd name="T8" fmla="*/ 124 w 2301"/>
              <a:gd name="T9" fmla="*/ 132 h 425"/>
              <a:gd name="T10" fmla="*/ 148 w 2301"/>
              <a:gd name="T11" fmla="*/ 78 h 425"/>
              <a:gd name="T12" fmla="*/ 187 w 2301"/>
              <a:gd name="T13" fmla="*/ 132 h 425"/>
              <a:gd name="T14" fmla="*/ 204 w 2301"/>
              <a:gd name="T15" fmla="*/ 243 h 425"/>
              <a:gd name="T16" fmla="*/ 231 w 2301"/>
              <a:gd name="T17" fmla="*/ 51 h 425"/>
              <a:gd name="T18" fmla="*/ 285 w 2301"/>
              <a:gd name="T19" fmla="*/ 51 h 425"/>
              <a:gd name="T20" fmla="*/ 307 w 2301"/>
              <a:gd name="T21" fmla="*/ 172 h 425"/>
              <a:gd name="T22" fmla="*/ 315 w 2301"/>
              <a:gd name="T23" fmla="*/ 43 h 425"/>
              <a:gd name="T24" fmla="*/ 400 w 2301"/>
              <a:gd name="T25" fmla="*/ 177 h 425"/>
              <a:gd name="T26" fmla="*/ 439 w 2301"/>
              <a:gd name="T27" fmla="*/ 39 h 425"/>
              <a:gd name="T28" fmla="*/ 471 w 2301"/>
              <a:gd name="T29" fmla="*/ 177 h 425"/>
              <a:gd name="T30" fmla="*/ 498 w 2301"/>
              <a:gd name="T31" fmla="*/ 293 h 425"/>
              <a:gd name="T32" fmla="*/ 522 w 2301"/>
              <a:gd name="T33" fmla="*/ 182 h 425"/>
              <a:gd name="T34" fmla="*/ 582 w 2301"/>
              <a:gd name="T35" fmla="*/ 264 h 425"/>
              <a:gd name="T36" fmla="*/ 682 w 2301"/>
              <a:gd name="T37" fmla="*/ 293 h 425"/>
              <a:gd name="T38" fmla="*/ 704 w 2301"/>
              <a:gd name="T39" fmla="*/ 126 h 425"/>
              <a:gd name="T40" fmla="*/ 780 w 2301"/>
              <a:gd name="T41" fmla="*/ 240 h 425"/>
              <a:gd name="T42" fmla="*/ 808 w 2301"/>
              <a:gd name="T43" fmla="*/ 154 h 425"/>
              <a:gd name="T44" fmla="*/ 852 w 2301"/>
              <a:gd name="T45" fmla="*/ 154 h 425"/>
              <a:gd name="T46" fmla="*/ 878 w 2301"/>
              <a:gd name="T47" fmla="*/ 240 h 425"/>
              <a:gd name="T48" fmla="*/ 915 w 2301"/>
              <a:gd name="T49" fmla="*/ 101 h 425"/>
              <a:gd name="T50" fmla="*/ 990 w 2301"/>
              <a:gd name="T51" fmla="*/ 101 h 425"/>
              <a:gd name="T52" fmla="*/ 1041 w 2301"/>
              <a:gd name="T53" fmla="*/ 240 h 425"/>
              <a:gd name="T54" fmla="*/ 1069 w 2301"/>
              <a:gd name="T55" fmla="*/ 154 h 425"/>
              <a:gd name="T56" fmla="*/ 1113 w 2301"/>
              <a:gd name="T57" fmla="*/ 154 h 425"/>
              <a:gd name="T58" fmla="*/ 1140 w 2301"/>
              <a:gd name="T59" fmla="*/ 240 h 425"/>
              <a:gd name="T60" fmla="*/ 1161 w 2301"/>
              <a:gd name="T61" fmla="*/ 126 h 425"/>
              <a:gd name="T62" fmla="*/ 1237 w 2301"/>
              <a:gd name="T63" fmla="*/ 293 h 425"/>
              <a:gd name="T64" fmla="*/ 1335 w 2301"/>
              <a:gd name="T65" fmla="*/ 264 h 425"/>
              <a:gd name="T66" fmla="*/ 1377 w 2301"/>
              <a:gd name="T67" fmla="*/ 182 h 425"/>
              <a:gd name="T68" fmla="*/ 1422 w 2301"/>
              <a:gd name="T69" fmla="*/ 293 h 425"/>
              <a:gd name="T70" fmla="*/ 1443 w 2301"/>
              <a:gd name="T71" fmla="*/ 177 h 425"/>
              <a:gd name="T72" fmla="*/ 1465 w 2301"/>
              <a:gd name="T73" fmla="*/ 39 h 425"/>
              <a:gd name="T74" fmla="*/ 1492 w 2301"/>
              <a:gd name="T75" fmla="*/ 177 h 425"/>
              <a:gd name="T76" fmla="*/ 1540 w 2301"/>
              <a:gd name="T77" fmla="*/ 43 h 425"/>
              <a:gd name="T78" fmla="*/ 1618 w 2301"/>
              <a:gd name="T79" fmla="*/ 172 h 425"/>
              <a:gd name="T80" fmla="*/ 1639 w 2301"/>
              <a:gd name="T81" fmla="*/ 51 h 425"/>
              <a:gd name="T82" fmla="*/ 1695 w 2301"/>
              <a:gd name="T83" fmla="*/ 51 h 425"/>
              <a:gd name="T84" fmla="*/ 1716 w 2301"/>
              <a:gd name="T85" fmla="*/ 243 h 425"/>
              <a:gd name="T86" fmla="*/ 1735 w 2301"/>
              <a:gd name="T87" fmla="*/ 132 h 425"/>
              <a:gd name="T88" fmla="*/ 1759 w 2301"/>
              <a:gd name="T89" fmla="*/ 78 h 425"/>
              <a:gd name="T90" fmla="*/ 1799 w 2301"/>
              <a:gd name="T91" fmla="*/ 132 h 425"/>
              <a:gd name="T92" fmla="*/ 1813 w 2301"/>
              <a:gd name="T93" fmla="*/ 293 h 425"/>
              <a:gd name="T94" fmla="*/ 1836 w 2301"/>
              <a:gd name="T95" fmla="*/ 211 h 425"/>
              <a:gd name="T96" fmla="*/ 1909 w 2301"/>
              <a:gd name="T97" fmla="*/ 293 h 425"/>
              <a:gd name="T98" fmla="*/ 1921 w 2301"/>
              <a:gd name="T99" fmla="*/ 122 h 425"/>
              <a:gd name="T100" fmla="*/ 2008 w 2301"/>
              <a:gd name="T101" fmla="*/ 253 h 425"/>
              <a:gd name="T102" fmla="*/ 2019 w 2301"/>
              <a:gd name="T103" fmla="*/ 161 h 425"/>
              <a:gd name="T104" fmla="*/ 2086 w 2301"/>
              <a:gd name="T105" fmla="*/ 174 h 425"/>
              <a:gd name="T106" fmla="*/ 2116 w 2301"/>
              <a:gd name="T107" fmla="*/ 159 h 425"/>
              <a:gd name="T108" fmla="*/ 2140 w 2301"/>
              <a:gd name="T109" fmla="*/ 90 h 425"/>
              <a:gd name="T110" fmla="*/ 2193 w 2301"/>
              <a:gd name="T111" fmla="*/ 159 h 425"/>
              <a:gd name="T112" fmla="*/ 2214 w 2301"/>
              <a:gd name="T113" fmla="*/ 234 h 425"/>
              <a:gd name="T114" fmla="*/ 2255 w 2301"/>
              <a:gd name="T115" fmla="*/ 125 h 425"/>
              <a:gd name="T116" fmla="*/ 2281 w 2301"/>
              <a:gd name="T117" fmla="*/ 23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1" h="425">
                <a:moveTo>
                  <a:pt x="2301" y="234"/>
                </a:moveTo>
                <a:lnTo>
                  <a:pt x="2301" y="425"/>
                </a:lnTo>
                <a:lnTo>
                  <a:pt x="0" y="425"/>
                </a:lnTo>
                <a:lnTo>
                  <a:pt x="0" y="122"/>
                </a:lnTo>
                <a:lnTo>
                  <a:pt x="10" y="122"/>
                </a:lnTo>
                <a:lnTo>
                  <a:pt x="10" y="180"/>
                </a:lnTo>
                <a:lnTo>
                  <a:pt x="10" y="180"/>
                </a:lnTo>
                <a:lnTo>
                  <a:pt x="10" y="293"/>
                </a:lnTo>
                <a:lnTo>
                  <a:pt x="21" y="293"/>
                </a:lnTo>
                <a:lnTo>
                  <a:pt x="21" y="264"/>
                </a:lnTo>
                <a:lnTo>
                  <a:pt x="34" y="264"/>
                </a:lnTo>
                <a:lnTo>
                  <a:pt x="34" y="211"/>
                </a:lnTo>
                <a:lnTo>
                  <a:pt x="94" y="211"/>
                </a:lnTo>
                <a:lnTo>
                  <a:pt x="94" y="264"/>
                </a:lnTo>
                <a:lnTo>
                  <a:pt x="108" y="264"/>
                </a:lnTo>
                <a:lnTo>
                  <a:pt x="108" y="293"/>
                </a:lnTo>
                <a:lnTo>
                  <a:pt x="117" y="293"/>
                </a:lnTo>
                <a:lnTo>
                  <a:pt x="117" y="159"/>
                </a:lnTo>
                <a:lnTo>
                  <a:pt x="124" y="159"/>
                </a:lnTo>
                <a:lnTo>
                  <a:pt x="124" y="132"/>
                </a:lnTo>
                <a:lnTo>
                  <a:pt x="132" y="132"/>
                </a:lnTo>
                <a:lnTo>
                  <a:pt x="132" y="105"/>
                </a:lnTo>
                <a:lnTo>
                  <a:pt x="148" y="105"/>
                </a:lnTo>
                <a:lnTo>
                  <a:pt x="148" y="78"/>
                </a:lnTo>
                <a:lnTo>
                  <a:pt x="171" y="78"/>
                </a:lnTo>
                <a:lnTo>
                  <a:pt x="171" y="105"/>
                </a:lnTo>
                <a:lnTo>
                  <a:pt x="187" y="105"/>
                </a:lnTo>
                <a:lnTo>
                  <a:pt x="187" y="132"/>
                </a:lnTo>
                <a:lnTo>
                  <a:pt x="195" y="132"/>
                </a:lnTo>
                <a:lnTo>
                  <a:pt x="195" y="159"/>
                </a:lnTo>
                <a:lnTo>
                  <a:pt x="204" y="159"/>
                </a:lnTo>
                <a:lnTo>
                  <a:pt x="204" y="243"/>
                </a:lnTo>
                <a:lnTo>
                  <a:pt x="215" y="243"/>
                </a:lnTo>
                <a:lnTo>
                  <a:pt x="215" y="84"/>
                </a:lnTo>
                <a:lnTo>
                  <a:pt x="231" y="84"/>
                </a:lnTo>
                <a:lnTo>
                  <a:pt x="231" y="51"/>
                </a:lnTo>
                <a:lnTo>
                  <a:pt x="235" y="51"/>
                </a:lnTo>
                <a:lnTo>
                  <a:pt x="235" y="0"/>
                </a:lnTo>
                <a:lnTo>
                  <a:pt x="285" y="0"/>
                </a:lnTo>
                <a:lnTo>
                  <a:pt x="285" y="51"/>
                </a:lnTo>
                <a:lnTo>
                  <a:pt x="291" y="51"/>
                </a:lnTo>
                <a:lnTo>
                  <a:pt x="291" y="84"/>
                </a:lnTo>
                <a:lnTo>
                  <a:pt x="307" y="84"/>
                </a:lnTo>
                <a:lnTo>
                  <a:pt x="307" y="172"/>
                </a:lnTo>
                <a:lnTo>
                  <a:pt x="313" y="172"/>
                </a:lnTo>
                <a:lnTo>
                  <a:pt x="313" y="124"/>
                </a:lnTo>
                <a:lnTo>
                  <a:pt x="315" y="124"/>
                </a:lnTo>
                <a:lnTo>
                  <a:pt x="315" y="43"/>
                </a:lnTo>
                <a:lnTo>
                  <a:pt x="390" y="43"/>
                </a:lnTo>
                <a:lnTo>
                  <a:pt x="390" y="124"/>
                </a:lnTo>
                <a:lnTo>
                  <a:pt x="400" y="124"/>
                </a:lnTo>
                <a:lnTo>
                  <a:pt x="400" y="177"/>
                </a:lnTo>
                <a:lnTo>
                  <a:pt x="438" y="177"/>
                </a:lnTo>
                <a:lnTo>
                  <a:pt x="438" y="108"/>
                </a:lnTo>
                <a:lnTo>
                  <a:pt x="435" y="108"/>
                </a:lnTo>
                <a:lnTo>
                  <a:pt x="439" y="39"/>
                </a:lnTo>
                <a:lnTo>
                  <a:pt x="466" y="39"/>
                </a:lnTo>
                <a:lnTo>
                  <a:pt x="466" y="108"/>
                </a:lnTo>
                <a:lnTo>
                  <a:pt x="471" y="108"/>
                </a:lnTo>
                <a:lnTo>
                  <a:pt x="471" y="177"/>
                </a:lnTo>
                <a:lnTo>
                  <a:pt x="488" y="177"/>
                </a:lnTo>
                <a:lnTo>
                  <a:pt x="488" y="244"/>
                </a:lnTo>
                <a:lnTo>
                  <a:pt x="498" y="244"/>
                </a:lnTo>
                <a:lnTo>
                  <a:pt x="498" y="293"/>
                </a:lnTo>
                <a:lnTo>
                  <a:pt x="508" y="293"/>
                </a:lnTo>
                <a:lnTo>
                  <a:pt x="508" y="264"/>
                </a:lnTo>
                <a:lnTo>
                  <a:pt x="522" y="264"/>
                </a:lnTo>
                <a:lnTo>
                  <a:pt x="522" y="182"/>
                </a:lnTo>
                <a:lnTo>
                  <a:pt x="554" y="182"/>
                </a:lnTo>
                <a:lnTo>
                  <a:pt x="554" y="211"/>
                </a:lnTo>
                <a:lnTo>
                  <a:pt x="582" y="211"/>
                </a:lnTo>
                <a:lnTo>
                  <a:pt x="582" y="264"/>
                </a:lnTo>
                <a:lnTo>
                  <a:pt x="595" y="264"/>
                </a:lnTo>
                <a:lnTo>
                  <a:pt x="595" y="234"/>
                </a:lnTo>
                <a:lnTo>
                  <a:pt x="682" y="234"/>
                </a:lnTo>
                <a:lnTo>
                  <a:pt x="682" y="293"/>
                </a:lnTo>
                <a:lnTo>
                  <a:pt x="693" y="293"/>
                </a:lnTo>
                <a:lnTo>
                  <a:pt x="693" y="159"/>
                </a:lnTo>
                <a:lnTo>
                  <a:pt x="704" y="159"/>
                </a:lnTo>
                <a:lnTo>
                  <a:pt x="704" y="126"/>
                </a:lnTo>
                <a:lnTo>
                  <a:pt x="769" y="126"/>
                </a:lnTo>
                <a:lnTo>
                  <a:pt x="769" y="159"/>
                </a:lnTo>
                <a:lnTo>
                  <a:pt x="780" y="159"/>
                </a:lnTo>
                <a:lnTo>
                  <a:pt x="780" y="240"/>
                </a:lnTo>
                <a:lnTo>
                  <a:pt x="791" y="240"/>
                </a:lnTo>
                <a:lnTo>
                  <a:pt x="791" y="199"/>
                </a:lnTo>
                <a:lnTo>
                  <a:pt x="808" y="199"/>
                </a:lnTo>
                <a:lnTo>
                  <a:pt x="808" y="154"/>
                </a:lnTo>
                <a:lnTo>
                  <a:pt x="817" y="154"/>
                </a:lnTo>
                <a:lnTo>
                  <a:pt x="817" y="121"/>
                </a:lnTo>
                <a:lnTo>
                  <a:pt x="852" y="121"/>
                </a:lnTo>
                <a:lnTo>
                  <a:pt x="852" y="154"/>
                </a:lnTo>
                <a:lnTo>
                  <a:pt x="861" y="154"/>
                </a:lnTo>
                <a:lnTo>
                  <a:pt x="861" y="199"/>
                </a:lnTo>
                <a:lnTo>
                  <a:pt x="878" y="199"/>
                </a:lnTo>
                <a:lnTo>
                  <a:pt x="878" y="240"/>
                </a:lnTo>
                <a:lnTo>
                  <a:pt x="889" y="240"/>
                </a:lnTo>
                <a:lnTo>
                  <a:pt x="889" y="159"/>
                </a:lnTo>
                <a:lnTo>
                  <a:pt x="915" y="159"/>
                </a:lnTo>
                <a:lnTo>
                  <a:pt x="915" y="101"/>
                </a:lnTo>
                <a:lnTo>
                  <a:pt x="940" y="101"/>
                </a:lnTo>
                <a:lnTo>
                  <a:pt x="940" y="64"/>
                </a:lnTo>
                <a:lnTo>
                  <a:pt x="990" y="64"/>
                </a:lnTo>
                <a:lnTo>
                  <a:pt x="990" y="101"/>
                </a:lnTo>
                <a:lnTo>
                  <a:pt x="1015" y="101"/>
                </a:lnTo>
                <a:lnTo>
                  <a:pt x="1015" y="159"/>
                </a:lnTo>
                <a:lnTo>
                  <a:pt x="1041" y="159"/>
                </a:lnTo>
                <a:lnTo>
                  <a:pt x="1041" y="240"/>
                </a:lnTo>
                <a:lnTo>
                  <a:pt x="1053" y="240"/>
                </a:lnTo>
                <a:lnTo>
                  <a:pt x="1053" y="199"/>
                </a:lnTo>
                <a:lnTo>
                  <a:pt x="1069" y="199"/>
                </a:lnTo>
                <a:lnTo>
                  <a:pt x="1069" y="154"/>
                </a:lnTo>
                <a:lnTo>
                  <a:pt x="1079" y="154"/>
                </a:lnTo>
                <a:lnTo>
                  <a:pt x="1079" y="121"/>
                </a:lnTo>
                <a:lnTo>
                  <a:pt x="1113" y="121"/>
                </a:lnTo>
                <a:lnTo>
                  <a:pt x="1113" y="154"/>
                </a:lnTo>
                <a:lnTo>
                  <a:pt x="1123" y="154"/>
                </a:lnTo>
                <a:lnTo>
                  <a:pt x="1123" y="199"/>
                </a:lnTo>
                <a:lnTo>
                  <a:pt x="1140" y="199"/>
                </a:lnTo>
                <a:lnTo>
                  <a:pt x="1140" y="240"/>
                </a:lnTo>
                <a:lnTo>
                  <a:pt x="1150" y="240"/>
                </a:lnTo>
                <a:lnTo>
                  <a:pt x="1150" y="159"/>
                </a:lnTo>
                <a:lnTo>
                  <a:pt x="1161" y="159"/>
                </a:lnTo>
                <a:lnTo>
                  <a:pt x="1161" y="126"/>
                </a:lnTo>
                <a:lnTo>
                  <a:pt x="1227" y="126"/>
                </a:lnTo>
                <a:lnTo>
                  <a:pt x="1227" y="159"/>
                </a:lnTo>
                <a:lnTo>
                  <a:pt x="1237" y="159"/>
                </a:lnTo>
                <a:lnTo>
                  <a:pt x="1237" y="293"/>
                </a:lnTo>
                <a:lnTo>
                  <a:pt x="1248" y="293"/>
                </a:lnTo>
                <a:lnTo>
                  <a:pt x="1248" y="234"/>
                </a:lnTo>
                <a:lnTo>
                  <a:pt x="1335" y="234"/>
                </a:lnTo>
                <a:lnTo>
                  <a:pt x="1335" y="264"/>
                </a:lnTo>
                <a:lnTo>
                  <a:pt x="1348" y="264"/>
                </a:lnTo>
                <a:lnTo>
                  <a:pt x="1348" y="211"/>
                </a:lnTo>
                <a:lnTo>
                  <a:pt x="1377" y="211"/>
                </a:lnTo>
                <a:lnTo>
                  <a:pt x="1377" y="182"/>
                </a:lnTo>
                <a:lnTo>
                  <a:pt x="1408" y="182"/>
                </a:lnTo>
                <a:lnTo>
                  <a:pt x="1408" y="264"/>
                </a:lnTo>
                <a:lnTo>
                  <a:pt x="1422" y="264"/>
                </a:lnTo>
                <a:lnTo>
                  <a:pt x="1422" y="293"/>
                </a:lnTo>
                <a:lnTo>
                  <a:pt x="1433" y="293"/>
                </a:lnTo>
                <a:lnTo>
                  <a:pt x="1433" y="244"/>
                </a:lnTo>
                <a:lnTo>
                  <a:pt x="1443" y="244"/>
                </a:lnTo>
                <a:lnTo>
                  <a:pt x="1443" y="177"/>
                </a:lnTo>
                <a:lnTo>
                  <a:pt x="1459" y="177"/>
                </a:lnTo>
                <a:lnTo>
                  <a:pt x="1459" y="108"/>
                </a:lnTo>
                <a:lnTo>
                  <a:pt x="1465" y="108"/>
                </a:lnTo>
                <a:lnTo>
                  <a:pt x="1465" y="39"/>
                </a:lnTo>
                <a:lnTo>
                  <a:pt x="1492" y="39"/>
                </a:lnTo>
                <a:lnTo>
                  <a:pt x="1495" y="108"/>
                </a:lnTo>
                <a:lnTo>
                  <a:pt x="1492" y="108"/>
                </a:lnTo>
                <a:lnTo>
                  <a:pt x="1492" y="177"/>
                </a:lnTo>
                <a:lnTo>
                  <a:pt x="1531" y="177"/>
                </a:lnTo>
                <a:lnTo>
                  <a:pt x="1531" y="124"/>
                </a:lnTo>
                <a:lnTo>
                  <a:pt x="1540" y="124"/>
                </a:lnTo>
                <a:lnTo>
                  <a:pt x="1540" y="43"/>
                </a:lnTo>
                <a:lnTo>
                  <a:pt x="1616" y="43"/>
                </a:lnTo>
                <a:lnTo>
                  <a:pt x="1616" y="124"/>
                </a:lnTo>
                <a:lnTo>
                  <a:pt x="1618" y="124"/>
                </a:lnTo>
                <a:lnTo>
                  <a:pt x="1618" y="172"/>
                </a:lnTo>
                <a:lnTo>
                  <a:pt x="1624" y="172"/>
                </a:lnTo>
                <a:lnTo>
                  <a:pt x="1624" y="84"/>
                </a:lnTo>
                <a:lnTo>
                  <a:pt x="1639" y="84"/>
                </a:lnTo>
                <a:lnTo>
                  <a:pt x="1639" y="51"/>
                </a:lnTo>
                <a:lnTo>
                  <a:pt x="1645" y="51"/>
                </a:lnTo>
                <a:lnTo>
                  <a:pt x="1645" y="0"/>
                </a:lnTo>
                <a:lnTo>
                  <a:pt x="1695" y="0"/>
                </a:lnTo>
                <a:lnTo>
                  <a:pt x="1695" y="51"/>
                </a:lnTo>
                <a:lnTo>
                  <a:pt x="1700" y="51"/>
                </a:lnTo>
                <a:lnTo>
                  <a:pt x="1700" y="84"/>
                </a:lnTo>
                <a:lnTo>
                  <a:pt x="1716" y="84"/>
                </a:lnTo>
                <a:lnTo>
                  <a:pt x="1716" y="243"/>
                </a:lnTo>
                <a:lnTo>
                  <a:pt x="1726" y="243"/>
                </a:lnTo>
                <a:lnTo>
                  <a:pt x="1726" y="159"/>
                </a:lnTo>
                <a:lnTo>
                  <a:pt x="1735" y="159"/>
                </a:lnTo>
                <a:lnTo>
                  <a:pt x="1735" y="132"/>
                </a:lnTo>
                <a:lnTo>
                  <a:pt x="1743" y="132"/>
                </a:lnTo>
                <a:lnTo>
                  <a:pt x="1743" y="105"/>
                </a:lnTo>
                <a:lnTo>
                  <a:pt x="1759" y="105"/>
                </a:lnTo>
                <a:lnTo>
                  <a:pt x="1759" y="78"/>
                </a:lnTo>
                <a:lnTo>
                  <a:pt x="1782" y="78"/>
                </a:lnTo>
                <a:lnTo>
                  <a:pt x="1782" y="105"/>
                </a:lnTo>
                <a:lnTo>
                  <a:pt x="1799" y="105"/>
                </a:lnTo>
                <a:lnTo>
                  <a:pt x="1799" y="132"/>
                </a:lnTo>
                <a:lnTo>
                  <a:pt x="1806" y="132"/>
                </a:lnTo>
                <a:lnTo>
                  <a:pt x="1806" y="159"/>
                </a:lnTo>
                <a:lnTo>
                  <a:pt x="1813" y="159"/>
                </a:lnTo>
                <a:lnTo>
                  <a:pt x="1813" y="293"/>
                </a:lnTo>
                <a:lnTo>
                  <a:pt x="1823" y="293"/>
                </a:lnTo>
                <a:lnTo>
                  <a:pt x="1823" y="264"/>
                </a:lnTo>
                <a:lnTo>
                  <a:pt x="1836" y="264"/>
                </a:lnTo>
                <a:lnTo>
                  <a:pt x="1836" y="211"/>
                </a:lnTo>
                <a:lnTo>
                  <a:pt x="1896" y="211"/>
                </a:lnTo>
                <a:lnTo>
                  <a:pt x="1896" y="264"/>
                </a:lnTo>
                <a:lnTo>
                  <a:pt x="1909" y="264"/>
                </a:lnTo>
                <a:lnTo>
                  <a:pt x="1909" y="293"/>
                </a:lnTo>
                <a:lnTo>
                  <a:pt x="1921" y="293"/>
                </a:lnTo>
                <a:lnTo>
                  <a:pt x="1921" y="180"/>
                </a:lnTo>
                <a:lnTo>
                  <a:pt x="1921" y="180"/>
                </a:lnTo>
                <a:lnTo>
                  <a:pt x="1921" y="122"/>
                </a:lnTo>
                <a:lnTo>
                  <a:pt x="1989" y="122"/>
                </a:lnTo>
                <a:lnTo>
                  <a:pt x="1989" y="159"/>
                </a:lnTo>
                <a:lnTo>
                  <a:pt x="2008" y="159"/>
                </a:lnTo>
                <a:lnTo>
                  <a:pt x="2008" y="253"/>
                </a:lnTo>
                <a:lnTo>
                  <a:pt x="2019" y="253"/>
                </a:lnTo>
                <a:lnTo>
                  <a:pt x="2019" y="224"/>
                </a:lnTo>
                <a:lnTo>
                  <a:pt x="2019" y="224"/>
                </a:lnTo>
                <a:lnTo>
                  <a:pt x="2019" y="161"/>
                </a:lnTo>
                <a:lnTo>
                  <a:pt x="2038" y="174"/>
                </a:lnTo>
                <a:lnTo>
                  <a:pt x="2038" y="134"/>
                </a:lnTo>
                <a:lnTo>
                  <a:pt x="2086" y="134"/>
                </a:lnTo>
                <a:lnTo>
                  <a:pt x="2086" y="174"/>
                </a:lnTo>
                <a:lnTo>
                  <a:pt x="2106" y="161"/>
                </a:lnTo>
                <a:lnTo>
                  <a:pt x="2106" y="218"/>
                </a:lnTo>
                <a:lnTo>
                  <a:pt x="2116" y="218"/>
                </a:lnTo>
                <a:lnTo>
                  <a:pt x="2116" y="159"/>
                </a:lnTo>
                <a:lnTo>
                  <a:pt x="2127" y="159"/>
                </a:lnTo>
                <a:lnTo>
                  <a:pt x="2127" y="126"/>
                </a:lnTo>
                <a:lnTo>
                  <a:pt x="2140" y="126"/>
                </a:lnTo>
                <a:lnTo>
                  <a:pt x="2140" y="90"/>
                </a:lnTo>
                <a:lnTo>
                  <a:pt x="2182" y="90"/>
                </a:lnTo>
                <a:lnTo>
                  <a:pt x="2182" y="126"/>
                </a:lnTo>
                <a:lnTo>
                  <a:pt x="2193" y="126"/>
                </a:lnTo>
                <a:lnTo>
                  <a:pt x="2193" y="159"/>
                </a:lnTo>
                <a:lnTo>
                  <a:pt x="2203" y="159"/>
                </a:lnTo>
                <a:lnTo>
                  <a:pt x="2203" y="260"/>
                </a:lnTo>
                <a:lnTo>
                  <a:pt x="2214" y="260"/>
                </a:lnTo>
                <a:lnTo>
                  <a:pt x="2214" y="234"/>
                </a:lnTo>
                <a:lnTo>
                  <a:pt x="2236" y="234"/>
                </a:lnTo>
                <a:lnTo>
                  <a:pt x="2236" y="176"/>
                </a:lnTo>
                <a:lnTo>
                  <a:pt x="2255" y="176"/>
                </a:lnTo>
                <a:lnTo>
                  <a:pt x="2255" y="125"/>
                </a:lnTo>
                <a:lnTo>
                  <a:pt x="2263" y="125"/>
                </a:lnTo>
                <a:lnTo>
                  <a:pt x="2263" y="176"/>
                </a:lnTo>
                <a:lnTo>
                  <a:pt x="2281" y="176"/>
                </a:lnTo>
                <a:lnTo>
                  <a:pt x="2281" y="234"/>
                </a:lnTo>
                <a:lnTo>
                  <a:pt x="2301"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E4A0A9EA-1D72-4B03-B077-A762734DCADB}"/>
              </a:ext>
            </a:extLst>
          </p:cNvPr>
          <p:cNvGrpSpPr/>
          <p:nvPr userDrawn="1"/>
        </p:nvGrpSpPr>
        <p:grpSpPr>
          <a:xfrm>
            <a:off x="8203269" y="2925966"/>
            <a:ext cx="2361568" cy="2089069"/>
            <a:chOff x="8219218" y="1658816"/>
            <a:chExt cx="3816414" cy="3146214"/>
          </a:xfrm>
        </p:grpSpPr>
        <p:sp>
          <p:nvSpPr>
            <p:cNvPr id="17" name="Rectangle 117">
              <a:extLst>
                <a:ext uri="{FF2B5EF4-FFF2-40B4-BE49-F238E27FC236}">
                  <a16:creationId xmlns:a16="http://schemas.microsoft.com/office/drawing/2014/main" id="{152D6DEB-F313-4840-9689-F5E120073005}"/>
                </a:ext>
              </a:extLst>
            </p:cNvPr>
            <p:cNvSpPr>
              <a:spLocks noChangeArrowheads="1"/>
            </p:cNvSpPr>
            <p:nvPr userDrawn="1"/>
          </p:nvSpPr>
          <p:spPr bwMode="auto">
            <a:xfrm>
              <a:off x="11474472" y="2182741"/>
              <a:ext cx="2660" cy="26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18">
              <a:extLst>
                <a:ext uri="{FF2B5EF4-FFF2-40B4-BE49-F238E27FC236}">
                  <a16:creationId xmlns:a16="http://schemas.microsoft.com/office/drawing/2014/main" id="{47EE5AC8-4E33-401B-A686-655AC85D8F06}"/>
                </a:ext>
              </a:extLst>
            </p:cNvPr>
            <p:cNvSpPr>
              <a:spLocks/>
            </p:cNvSpPr>
            <p:nvPr userDrawn="1"/>
          </p:nvSpPr>
          <p:spPr bwMode="auto">
            <a:xfrm>
              <a:off x="8860164" y="2653477"/>
              <a:ext cx="2287188" cy="2029215"/>
            </a:xfrm>
            <a:custGeom>
              <a:avLst/>
              <a:gdLst>
                <a:gd name="T0" fmla="*/ 162 w 590"/>
                <a:gd name="T1" fmla="*/ 526 h 526"/>
                <a:gd name="T2" fmla="*/ 0 w 590"/>
                <a:gd name="T3" fmla="*/ 526 h 526"/>
                <a:gd name="T4" fmla="*/ 0 w 590"/>
                <a:gd name="T5" fmla="*/ 514 h 526"/>
                <a:gd name="T6" fmla="*/ 162 w 590"/>
                <a:gd name="T7" fmla="*/ 514 h 526"/>
                <a:gd name="T8" fmla="*/ 241 w 590"/>
                <a:gd name="T9" fmla="*/ 434 h 526"/>
                <a:gd name="T10" fmla="*/ 241 w 590"/>
                <a:gd name="T11" fmla="*/ 283 h 526"/>
                <a:gd name="T12" fmla="*/ 333 w 590"/>
                <a:gd name="T13" fmla="*/ 192 h 526"/>
                <a:gd name="T14" fmla="*/ 499 w 590"/>
                <a:gd name="T15" fmla="*/ 192 h 526"/>
                <a:gd name="T16" fmla="*/ 578 w 590"/>
                <a:gd name="T17" fmla="*/ 112 h 526"/>
                <a:gd name="T18" fmla="*/ 578 w 590"/>
                <a:gd name="T19" fmla="*/ 0 h 526"/>
                <a:gd name="T20" fmla="*/ 590 w 590"/>
                <a:gd name="T21" fmla="*/ 0 h 526"/>
                <a:gd name="T22" fmla="*/ 590 w 590"/>
                <a:gd name="T23" fmla="*/ 112 h 526"/>
                <a:gd name="T24" fmla="*/ 499 w 590"/>
                <a:gd name="T25" fmla="*/ 204 h 526"/>
                <a:gd name="T26" fmla="*/ 333 w 590"/>
                <a:gd name="T27" fmla="*/ 204 h 526"/>
                <a:gd name="T28" fmla="*/ 253 w 590"/>
                <a:gd name="T29" fmla="*/ 283 h 526"/>
                <a:gd name="T30" fmla="*/ 253 w 590"/>
                <a:gd name="T31" fmla="*/ 434 h 526"/>
                <a:gd name="T32" fmla="*/ 162 w 590"/>
                <a:gd name="T3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0" h="526">
                  <a:moveTo>
                    <a:pt x="162" y="526"/>
                  </a:moveTo>
                  <a:cubicBezTo>
                    <a:pt x="0" y="526"/>
                    <a:pt x="0" y="526"/>
                    <a:pt x="0" y="526"/>
                  </a:cubicBezTo>
                  <a:cubicBezTo>
                    <a:pt x="0" y="514"/>
                    <a:pt x="0" y="514"/>
                    <a:pt x="0" y="514"/>
                  </a:cubicBezTo>
                  <a:cubicBezTo>
                    <a:pt x="162" y="514"/>
                    <a:pt x="162" y="514"/>
                    <a:pt x="162" y="514"/>
                  </a:cubicBezTo>
                  <a:cubicBezTo>
                    <a:pt x="206" y="514"/>
                    <a:pt x="241" y="478"/>
                    <a:pt x="241" y="434"/>
                  </a:cubicBezTo>
                  <a:cubicBezTo>
                    <a:pt x="241" y="283"/>
                    <a:pt x="241" y="283"/>
                    <a:pt x="241" y="283"/>
                  </a:cubicBezTo>
                  <a:cubicBezTo>
                    <a:pt x="241" y="233"/>
                    <a:pt x="282" y="192"/>
                    <a:pt x="333" y="192"/>
                  </a:cubicBezTo>
                  <a:cubicBezTo>
                    <a:pt x="499" y="192"/>
                    <a:pt x="499" y="192"/>
                    <a:pt x="499" y="192"/>
                  </a:cubicBezTo>
                  <a:cubicBezTo>
                    <a:pt x="542" y="192"/>
                    <a:pt x="578" y="156"/>
                    <a:pt x="578" y="112"/>
                  </a:cubicBezTo>
                  <a:cubicBezTo>
                    <a:pt x="578" y="0"/>
                    <a:pt x="578" y="0"/>
                    <a:pt x="578" y="0"/>
                  </a:cubicBezTo>
                  <a:cubicBezTo>
                    <a:pt x="590" y="0"/>
                    <a:pt x="590" y="0"/>
                    <a:pt x="590" y="0"/>
                  </a:cubicBezTo>
                  <a:cubicBezTo>
                    <a:pt x="590" y="112"/>
                    <a:pt x="590" y="112"/>
                    <a:pt x="590" y="112"/>
                  </a:cubicBezTo>
                  <a:cubicBezTo>
                    <a:pt x="590" y="163"/>
                    <a:pt x="549" y="204"/>
                    <a:pt x="499" y="204"/>
                  </a:cubicBezTo>
                  <a:cubicBezTo>
                    <a:pt x="333" y="204"/>
                    <a:pt x="333" y="204"/>
                    <a:pt x="333" y="204"/>
                  </a:cubicBezTo>
                  <a:cubicBezTo>
                    <a:pt x="289" y="204"/>
                    <a:pt x="253" y="239"/>
                    <a:pt x="253" y="283"/>
                  </a:cubicBezTo>
                  <a:cubicBezTo>
                    <a:pt x="253" y="434"/>
                    <a:pt x="253" y="434"/>
                    <a:pt x="253" y="434"/>
                  </a:cubicBezTo>
                  <a:cubicBezTo>
                    <a:pt x="253" y="485"/>
                    <a:pt x="212" y="526"/>
                    <a:pt x="162" y="5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19">
              <a:extLst>
                <a:ext uri="{FF2B5EF4-FFF2-40B4-BE49-F238E27FC236}">
                  <a16:creationId xmlns:a16="http://schemas.microsoft.com/office/drawing/2014/main" id="{FA277C21-003B-4A3A-8D1B-1FE9E3B81F4A}"/>
                </a:ext>
              </a:extLst>
            </p:cNvPr>
            <p:cNvSpPr>
              <a:spLocks/>
            </p:cNvSpPr>
            <p:nvPr userDrawn="1"/>
          </p:nvSpPr>
          <p:spPr bwMode="auto">
            <a:xfrm>
              <a:off x="10213859" y="1658816"/>
              <a:ext cx="1821773" cy="1021256"/>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20">
              <a:extLst>
                <a:ext uri="{FF2B5EF4-FFF2-40B4-BE49-F238E27FC236}">
                  <a16:creationId xmlns:a16="http://schemas.microsoft.com/office/drawing/2014/main" id="{30DBB117-27A2-40E1-B084-487DC0D15B7C}"/>
                </a:ext>
              </a:extLst>
            </p:cNvPr>
            <p:cNvSpPr>
              <a:spLocks/>
            </p:cNvSpPr>
            <p:nvPr userDrawn="1"/>
          </p:nvSpPr>
          <p:spPr bwMode="auto">
            <a:xfrm>
              <a:off x="10277688" y="2076360"/>
              <a:ext cx="1757944" cy="603712"/>
            </a:xfrm>
            <a:custGeom>
              <a:avLst/>
              <a:gdLst>
                <a:gd name="T0" fmla="*/ 405 w 454"/>
                <a:gd name="T1" fmla="*/ 0 h 157"/>
                <a:gd name="T2" fmla="*/ 428 w 454"/>
                <a:gd name="T3" fmla="*/ 57 h 157"/>
                <a:gd name="T4" fmla="*/ 346 w 454"/>
                <a:gd name="T5" fmla="*/ 139 h 157"/>
                <a:gd name="T6" fmla="*/ 24 w 454"/>
                <a:gd name="T7" fmla="*/ 139 h 157"/>
                <a:gd name="T8" fmla="*/ 0 w 454"/>
                <a:gd name="T9" fmla="*/ 135 h 157"/>
                <a:gd name="T10" fmla="*/ 50 w 454"/>
                <a:gd name="T11" fmla="*/ 157 h 157"/>
                <a:gd name="T12" fmla="*/ 371 w 454"/>
                <a:gd name="T13" fmla="*/ 157 h 157"/>
                <a:gd name="T14" fmla="*/ 454 w 454"/>
                <a:gd name="T15" fmla="*/ 75 h 157"/>
                <a:gd name="T16" fmla="*/ 405 w 454"/>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157">
                  <a:moveTo>
                    <a:pt x="405" y="0"/>
                  </a:moveTo>
                  <a:cubicBezTo>
                    <a:pt x="420" y="15"/>
                    <a:pt x="428" y="35"/>
                    <a:pt x="428" y="57"/>
                  </a:cubicBezTo>
                  <a:cubicBezTo>
                    <a:pt x="428" y="102"/>
                    <a:pt x="391" y="139"/>
                    <a:pt x="346" y="139"/>
                  </a:cubicBezTo>
                  <a:cubicBezTo>
                    <a:pt x="24" y="139"/>
                    <a:pt x="24" y="139"/>
                    <a:pt x="24" y="139"/>
                  </a:cubicBezTo>
                  <a:cubicBezTo>
                    <a:pt x="16" y="139"/>
                    <a:pt x="8" y="138"/>
                    <a:pt x="0" y="135"/>
                  </a:cubicBezTo>
                  <a:cubicBezTo>
                    <a:pt x="12" y="149"/>
                    <a:pt x="30" y="157"/>
                    <a:pt x="50" y="157"/>
                  </a:cubicBezTo>
                  <a:cubicBezTo>
                    <a:pt x="371" y="157"/>
                    <a:pt x="371" y="157"/>
                    <a:pt x="371" y="157"/>
                  </a:cubicBezTo>
                  <a:cubicBezTo>
                    <a:pt x="417" y="157"/>
                    <a:pt x="454" y="121"/>
                    <a:pt x="454" y="75"/>
                  </a:cubicBezTo>
                  <a:cubicBezTo>
                    <a:pt x="454" y="42"/>
                    <a:pt x="434" y="13"/>
                    <a:pt x="405"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121">
              <a:extLst>
                <a:ext uri="{FF2B5EF4-FFF2-40B4-BE49-F238E27FC236}">
                  <a16:creationId xmlns:a16="http://schemas.microsoft.com/office/drawing/2014/main" id="{A979BB99-0B05-4B6E-BF6C-40B84C979F6D}"/>
                </a:ext>
              </a:extLst>
            </p:cNvPr>
            <p:cNvSpPr>
              <a:spLocks/>
            </p:cNvSpPr>
            <p:nvPr userDrawn="1"/>
          </p:nvSpPr>
          <p:spPr bwMode="auto">
            <a:xfrm>
              <a:off x="8219218" y="4560352"/>
              <a:ext cx="119679" cy="196804"/>
            </a:xfrm>
            <a:custGeom>
              <a:avLst/>
              <a:gdLst>
                <a:gd name="T0" fmla="*/ 22 w 31"/>
                <a:gd name="T1" fmla="*/ 0 h 51"/>
                <a:gd name="T2" fmla="*/ 0 w 31"/>
                <a:gd name="T3" fmla="*/ 0 h 51"/>
                <a:gd name="T4" fmla="*/ 0 w 31"/>
                <a:gd name="T5" fmla="*/ 51 h 51"/>
                <a:gd name="T6" fmla="*/ 22 w 31"/>
                <a:gd name="T7" fmla="*/ 51 h 51"/>
                <a:gd name="T8" fmla="*/ 31 w 31"/>
                <a:gd name="T9" fmla="*/ 43 h 51"/>
                <a:gd name="T10" fmla="*/ 31 w 31"/>
                <a:gd name="T11" fmla="*/ 9 h 51"/>
                <a:gd name="T12" fmla="*/ 22 w 31"/>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31" h="51">
                  <a:moveTo>
                    <a:pt x="22" y="0"/>
                  </a:moveTo>
                  <a:cubicBezTo>
                    <a:pt x="0" y="0"/>
                    <a:pt x="0" y="0"/>
                    <a:pt x="0" y="0"/>
                  </a:cubicBezTo>
                  <a:cubicBezTo>
                    <a:pt x="0" y="51"/>
                    <a:pt x="0" y="51"/>
                    <a:pt x="0" y="51"/>
                  </a:cubicBezTo>
                  <a:cubicBezTo>
                    <a:pt x="22" y="51"/>
                    <a:pt x="22" y="51"/>
                    <a:pt x="22" y="51"/>
                  </a:cubicBezTo>
                  <a:cubicBezTo>
                    <a:pt x="27" y="51"/>
                    <a:pt x="31" y="48"/>
                    <a:pt x="31" y="43"/>
                  </a:cubicBezTo>
                  <a:cubicBezTo>
                    <a:pt x="31" y="9"/>
                    <a:pt x="31" y="9"/>
                    <a:pt x="31" y="9"/>
                  </a:cubicBezTo>
                  <a:cubicBezTo>
                    <a:pt x="31" y="4"/>
                    <a:pt x="27"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122">
              <a:extLst>
                <a:ext uri="{FF2B5EF4-FFF2-40B4-BE49-F238E27FC236}">
                  <a16:creationId xmlns:a16="http://schemas.microsoft.com/office/drawing/2014/main" id="{5CBBC5E3-D11E-4195-A716-BA2A2BB03558}"/>
                </a:ext>
              </a:extLst>
            </p:cNvPr>
            <p:cNvSpPr>
              <a:spLocks/>
            </p:cNvSpPr>
            <p:nvPr userDrawn="1"/>
          </p:nvSpPr>
          <p:spPr bwMode="auto">
            <a:xfrm>
              <a:off x="8860164" y="4597585"/>
              <a:ext cx="101062" cy="119679"/>
            </a:xfrm>
            <a:custGeom>
              <a:avLst/>
              <a:gdLst>
                <a:gd name="T0" fmla="*/ 11 w 26"/>
                <a:gd name="T1" fmla="*/ 31 h 31"/>
                <a:gd name="T2" fmla="*/ 26 w 26"/>
                <a:gd name="T3" fmla="*/ 16 h 31"/>
                <a:gd name="T4" fmla="*/ 11 w 26"/>
                <a:gd name="T5" fmla="*/ 0 h 31"/>
                <a:gd name="T6" fmla="*/ 0 w 26"/>
                <a:gd name="T7" fmla="*/ 0 h 31"/>
                <a:gd name="T8" fmla="*/ 0 w 26"/>
                <a:gd name="T9" fmla="*/ 31 h 31"/>
                <a:gd name="T10" fmla="*/ 11 w 26"/>
                <a:gd name="T11" fmla="*/ 31 h 31"/>
              </a:gdLst>
              <a:ahLst/>
              <a:cxnLst>
                <a:cxn ang="0">
                  <a:pos x="T0" y="T1"/>
                </a:cxn>
                <a:cxn ang="0">
                  <a:pos x="T2" y="T3"/>
                </a:cxn>
                <a:cxn ang="0">
                  <a:pos x="T4" y="T5"/>
                </a:cxn>
                <a:cxn ang="0">
                  <a:pos x="T6" y="T7"/>
                </a:cxn>
                <a:cxn ang="0">
                  <a:pos x="T8" y="T9"/>
                </a:cxn>
                <a:cxn ang="0">
                  <a:pos x="T10" y="T11"/>
                </a:cxn>
              </a:cxnLst>
              <a:rect l="0" t="0" r="r" b="b"/>
              <a:pathLst>
                <a:path w="26" h="31">
                  <a:moveTo>
                    <a:pt x="11" y="31"/>
                  </a:moveTo>
                  <a:cubicBezTo>
                    <a:pt x="19" y="31"/>
                    <a:pt x="26" y="24"/>
                    <a:pt x="26" y="16"/>
                  </a:cubicBezTo>
                  <a:cubicBezTo>
                    <a:pt x="26" y="7"/>
                    <a:pt x="19" y="0"/>
                    <a:pt x="11" y="0"/>
                  </a:cubicBezTo>
                  <a:cubicBezTo>
                    <a:pt x="0" y="0"/>
                    <a:pt x="0" y="0"/>
                    <a:pt x="0" y="0"/>
                  </a:cubicBezTo>
                  <a:cubicBezTo>
                    <a:pt x="0" y="31"/>
                    <a:pt x="0" y="31"/>
                    <a:pt x="0" y="31"/>
                  </a:cubicBezTo>
                  <a:lnTo>
                    <a:pt x="11" y="3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3" name="Freeform 123">
              <a:extLst>
                <a:ext uri="{FF2B5EF4-FFF2-40B4-BE49-F238E27FC236}">
                  <a16:creationId xmlns:a16="http://schemas.microsoft.com/office/drawing/2014/main" id="{662702DC-698E-454A-8ED3-DE28379639FF}"/>
                </a:ext>
              </a:extLst>
            </p:cNvPr>
            <p:cNvSpPr>
              <a:spLocks/>
            </p:cNvSpPr>
            <p:nvPr userDrawn="1"/>
          </p:nvSpPr>
          <p:spPr bwMode="auto">
            <a:xfrm>
              <a:off x="8267090" y="4509822"/>
              <a:ext cx="598393" cy="295208"/>
            </a:xfrm>
            <a:custGeom>
              <a:avLst/>
              <a:gdLst>
                <a:gd name="T0" fmla="*/ 154 w 154"/>
                <a:gd name="T1" fmla="*/ 23 h 77"/>
                <a:gd name="T2" fmla="*/ 121 w 154"/>
                <a:gd name="T3" fmla="*/ 4 h 77"/>
                <a:gd name="T4" fmla="*/ 105 w 154"/>
                <a:gd name="T5" fmla="*/ 0 h 77"/>
                <a:gd name="T6" fmla="*/ 8 w 154"/>
                <a:gd name="T7" fmla="*/ 0 h 77"/>
                <a:gd name="T8" fmla="*/ 0 w 154"/>
                <a:gd name="T9" fmla="*/ 9 h 77"/>
                <a:gd name="T10" fmla="*/ 0 w 154"/>
                <a:gd name="T11" fmla="*/ 68 h 77"/>
                <a:gd name="T12" fmla="*/ 8 w 154"/>
                <a:gd name="T13" fmla="*/ 77 h 77"/>
                <a:gd name="T14" fmla="*/ 105 w 154"/>
                <a:gd name="T15" fmla="*/ 77 h 77"/>
                <a:gd name="T16" fmla="*/ 121 w 154"/>
                <a:gd name="T17" fmla="*/ 73 h 77"/>
                <a:gd name="T18" fmla="*/ 154 w 154"/>
                <a:gd name="T19" fmla="*/ 54 h 77"/>
                <a:gd name="T20" fmla="*/ 154 w 154"/>
                <a:gd name="T21" fmla="*/ 2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77">
                  <a:moveTo>
                    <a:pt x="154" y="23"/>
                  </a:moveTo>
                  <a:cubicBezTo>
                    <a:pt x="121" y="4"/>
                    <a:pt x="121" y="4"/>
                    <a:pt x="121" y="4"/>
                  </a:cubicBezTo>
                  <a:cubicBezTo>
                    <a:pt x="117" y="2"/>
                    <a:pt x="110" y="0"/>
                    <a:pt x="105" y="0"/>
                  </a:cubicBezTo>
                  <a:cubicBezTo>
                    <a:pt x="8" y="0"/>
                    <a:pt x="8" y="0"/>
                    <a:pt x="8" y="0"/>
                  </a:cubicBezTo>
                  <a:cubicBezTo>
                    <a:pt x="4" y="0"/>
                    <a:pt x="0" y="4"/>
                    <a:pt x="0" y="9"/>
                  </a:cubicBezTo>
                  <a:cubicBezTo>
                    <a:pt x="0" y="68"/>
                    <a:pt x="0" y="68"/>
                    <a:pt x="0" y="68"/>
                  </a:cubicBezTo>
                  <a:cubicBezTo>
                    <a:pt x="0" y="73"/>
                    <a:pt x="4" y="77"/>
                    <a:pt x="8" y="77"/>
                  </a:cubicBezTo>
                  <a:cubicBezTo>
                    <a:pt x="105" y="77"/>
                    <a:pt x="105" y="77"/>
                    <a:pt x="105" y="77"/>
                  </a:cubicBezTo>
                  <a:cubicBezTo>
                    <a:pt x="110" y="77"/>
                    <a:pt x="117" y="75"/>
                    <a:pt x="121" y="73"/>
                  </a:cubicBezTo>
                  <a:cubicBezTo>
                    <a:pt x="154" y="54"/>
                    <a:pt x="154" y="54"/>
                    <a:pt x="154" y="54"/>
                  </a:cubicBezTo>
                  <a:lnTo>
                    <a:pt x="154" y="2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4" name="Freeform 124">
              <a:extLst>
                <a:ext uri="{FF2B5EF4-FFF2-40B4-BE49-F238E27FC236}">
                  <a16:creationId xmlns:a16="http://schemas.microsoft.com/office/drawing/2014/main" id="{2F26795F-DD2F-495C-B65F-D1743C314C12}"/>
                </a:ext>
              </a:extLst>
            </p:cNvPr>
            <p:cNvSpPr>
              <a:spLocks/>
            </p:cNvSpPr>
            <p:nvPr userDrawn="1"/>
          </p:nvSpPr>
          <p:spPr bwMode="auto">
            <a:xfrm>
              <a:off x="8267090" y="4512480"/>
              <a:ext cx="598393" cy="292547"/>
            </a:xfrm>
            <a:custGeom>
              <a:avLst/>
              <a:gdLst>
                <a:gd name="T0" fmla="*/ 5 w 154"/>
                <a:gd name="T1" fmla="*/ 0 h 76"/>
                <a:gd name="T2" fmla="*/ 5 w 154"/>
                <a:gd name="T3" fmla="*/ 59 h 76"/>
                <a:gd name="T4" fmla="*/ 13 w 154"/>
                <a:gd name="T5" fmla="*/ 67 h 76"/>
                <a:gd name="T6" fmla="*/ 110 w 154"/>
                <a:gd name="T7" fmla="*/ 67 h 76"/>
                <a:gd name="T8" fmla="*/ 126 w 154"/>
                <a:gd name="T9" fmla="*/ 64 h 76"/>
                <a:gd name="T10" fmla="*/ 154 w 154"/>
                <a:gd name="T11" fmla="*/ 47 h 76"/>
                <a:gd name="T12" fmla="*/ 154 w 154"/>
                <a:gd name="T13" fmla="*/ 53 h 76"/>
                <a:gd name="T14" fmla="*/ 121 w 154"/>
                <a:gd name="T15" fmla="*/ 72 h 76"/>
                <a:gd name="T16" fmla="*/ 105 w 154"/>
                <a:gd name="T17" fmla="*/ 76 h 76"/>
                <a:gd name="T18" fmla="*/ 8 w 154"/>
                <a:gd name="T19" fmla="*/ 76 h 76"/>
                <a:gd name="T20" fmla="*/ 0 w 154"/>
                <a:gd name="T21" fmla="*/ 67 h 76"/>
                <a:gd name="T22" fmla="*/ 0 w 154"/>
                <a:gd name="T23" fmla="*/ 8 h 76"/>
                <a:gd name="T24" fmla="*/ 5 w 154"/>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76">
                  <a:moveTo>
                    <a:pt x="5" y="0"/>
                  </a:moveTo>
                  <a:cubicBezTo>
                    <a:pt x="5" y="59"/>
                    <a:pt x="5" y="59"/>
                    <a:pt x="5" y="59"/>
                  </a:cubicBezTo>
                  <a:cubicBezTo>
                    <a:pt x="5" y="64"/>
                    <a:pt x="9" y="67"/>
                    <a:pt x="13" y="67"/>
                  </a:cubicBezTo>
                  <a:cubicBezTo>
                    <a:pt x="110" y="67"/>
                    <a:pt x="110" y="67"/>
                    <a:pt x="110" y="67"/>
                  </a:cubicBezTo>
                  <a:cubicBezTo>
                    <a:pt x="115" y="67"/>
                    <a:pt x="122" y="66"/>
                    <a:pt x="126" y="64"/>
                  </a:cubicBezTo>
                  <a:cubicBezTo>
                    <a:pt x="154" y="47"/>
                    <a:pt x="154" y="47"/>
                    <a:pt x="154" y="47"/>
                  </a:cubicBezTo>
                  <a:cubicBezTo>
                    <a:pt x="154" y="53"/>
                    <a:pt x="154" y="53"/>
                    <a:pt x="154" y="53"/>
                  </a:cubicBezTo>
                  <a:cubicBezTo>
                    <a:pt x="121" y="72"/>
                    <a:pt x="121" y="72"/>
                    <a:pt x="121" y="72"/>
                  </a:cubicBezTo>
                  <a:cubicBezTo>
                    <a:pt x="117" y="74"/>
                    <a:pt x="110" y="76"/>
                    <a:pt x="105" y="76"/>
                  </a:cubicBezTo>
                  <a:cubicBezTo>
                    <a:pt x="8" y="76"/>
                    <a:pt x="8" y="76"/>
                    <a:pt x="8" y="76"/>
                  </a:cubicBezTo>
                  <a:cubicBezTo>
                    <a:pt x="4" y="76"/>
                    <a:pt x="0" y="72"/>
                    <a:pt x="0" y="67"/>
                  </a:cubicBezTo>
                  <a:cubicBezTo>
                    <a:pt x="0" y="8"/>
                    <a:pt x="0" y="8"/>
                    <a:pt x="0" y="8"/>
                  </a:cubicBezTo>
                  <a:cubicBezTo>
                    <a:pt x="0" y="5"/>
                    <a:pt x="2" y="2"/>
                    <a:pt x="5" y="0"/>
                  </a:cubicBezTo>
                  <a:close/>
                </a:path>
              </a:pathLst>
            </a:custGeom>
            <a:solidFill>
              <a:srgbClr val="C8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Rectangle 125">
              <a:extLst>
                <a:ext uri="{FF2B5EF4-FFF2-40B4-BE49-F238E27FC236}">
                  <a16:creationId xmlns:a16="http://schemas.microsoft.com/office/drawing/2014/main" id="{0AFFE1CB-5B49-4478-9448-59BC06330D82}"/>
                </a:ext>
              </a:extLst>
            </p:cNvPr>
            <p:cNvSpPr>
              <a:spLocks noChangeArrowheads="1"/>
            </p:cNvSpPr>
            <p:nvPr userDrawn="1"/>
          </p:nvSpPr>
          <p:spPr bwMode="auto">
            <a:xfrm>
              <a:off x="8219218" y="4706626"/>
              <a:ext cx="47871" cy="5053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126">
              <a:extLst>
                <a:ext uri="{FF2B5EF4-FFF2-40B4-BE49-F238E27FC236}">
                  <a16:creationId xmlns:a16="http://schemas.microsoft.com/office/drawing/2014/main" id="{90FEE50E-B757-4A7D-8439-3AD720E5759A}"/>
                </a:ext>
              </a:extLst>
            </p:cNvPr>
            <p:cNvSpPr>
              <a:spLocks/>
            </p:cNvSpPr>
            <p:nvPr userDrawn="1"/>
          </p:nvSpPr>
          <p:spPr bwMode="auto">
            <a:xfrm>
              <a:off x="8860164" y="4648117"/>
              <a:ext cx="101062" cy="69148"/>
            </a:xfrm>
            <a:custGeom>
              <a:avLst/>
              <a:gdLst>
                <a:gd name="T0" fmla="*/ 26 w 26"/>
                <a:gd name="T1" fmla="*/ 0 h 18"/>
                <a:gd name="T2" fmla="*/ 26 w 26"/>
                <a:gd name="T3" fmla="*/ 3 h 18"/>
                <a:gd name="T4" fmla="*/ 11 w 26"/>
                <a:gd name="T5" fmla="*/ 18 h 18"/>
                <a:gd name="T6" fmla="*/ 0 w 26"/>
                <a:gd name="T7" fmla="*/ 18 h 18"/>
                <a:gd name="T8" fmla="*/ 0 w 26"/>
                <a:gd name="T9" fmla="*/ 13 h 18"/>
                <a:gd name="T10" fmla="*/ 11 w 26"/>
                <a:gd name="T11" fmla="*/ 13 h 18"/>
                <a:gd name="T12" fmla="*/ 26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26" y="0"/>
                  </a:moveTo>
                  <a:cubicBezTo>
                    <a:pt x="26" y="1"/>
                    <a:pt x="26" y="2"/>
                    <a:pt x="26" y="3"/>
                  </a:cubicBezTo>
                  <a:cubicBezTo>
                    <a:pt x="26" y="11"/>
                    <a:pt x="19" y="18"/>
                    <a:pt x="11" y="18"/>
                  </a:cubicBezTo>
                  <a:cubicBezTo>
                    <a:pt x="0" y="18"/>
                    <a:pt x="0" y="18"/>
                    <a:pt x="0" y="18"/>
                  </a:cubicBezTo>
                  <a:cubicBezTo>
                    <a:pt x="0" y="13"/>
                    <a:pt x="0" y="13"/>
                    <a:pt x="0" y="13"/>
                  </a:cubicBezTo>
                  <a:cubicBezTo>
                    <a:pt x="11" y="13"/>
                    <a:pt x="11" y="13"/>
                    <a:pt x="11" y="13"/>
                  </a:cubicBezTo>
                  <a:cubicBezTo>
                    <a:pt x="19" y="13"/>
                    <a:pt x="25" y="7"/>
                    <a:pt x="26" y="0"/>
                  </a:cubicBezTo>
                  <a:close/>
                </a:path>
              </a:pathLst>
            </a:custGeom>
            <a:solidFill>
              <a:srgbClr val="DB7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5808645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27381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32848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853366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53262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80142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87580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35445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946928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rvice/Feature templat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39F997-94F7-4C6B-862D-E87A0013D715}"/>
              </a:ext>
            </a:extLst>
          </p:cNvPr>
          <p:cNvSpPr>
            <a:spLocks noGrp="1"/>
          </p:cNvSpPr>
          <p:nvPr>
            <p:ph type="body" sz="quarter" idx="10"/>
          </p:nvPr>
        </p:nvSpPr>
        <p:spPr>
          <a:xfrm>
            <a:off x="586390" y="1434369"/>
            <a:ext cx="4133088" cy="898708"/>
          </a:xfrm>
        </p:spPr>
        <p:txBody>
          <a:bodyPr wrap="square">
            <a:spAutoFit/>
          </a:bodyPr>
          <a:lstStyle>
            <a:lvl1pPr marL="0" indent="0">
              <a:spcBef>
                <a:spcPts val="600"/>
              </a:spcBef>
              <a:buNone/>
              <a:defRPr sz="2000">
                <a:latin typeface="+mj-lt"/>
              </a:defRPr>
            </a:lvl1pPr>
            <a:lvl2pPr marL="0" indent="0">
              <a:buNone/>
              <a:defRPr sz="1800"/>
            </a:lvl2pPr>
            <a:lvl3pPr marL="171450" indent="-171450">
              <a:buFont typeface="Arial" panose="020B0604020202020204" pitchFamily="34" charset="0"/>
              <a:buChar char="•"/>
              <a:defRPr sz="1400"/>
            </a:lvl3pPr>
            <a:lvl4pPr marL="0" indent="0">
              <a:buNone/>
              <a:defRPr sz="1100"/>
            </a:lvl4pPr>
            <a:lvl5pPr marL="0" indent="0">
              <a:buNone/>
              <a:defRPr sz="1100"/>
            </a:lvl5pPr>
          </a:lstStyle>
          <a:p>
            <a:pPr lvl="0"/>
            <a:r>
              <a:rPr lang="en-US"/>
              <a:t>Edit Master text styles</a:t>
            </a:r>
          </a:p>
          <a:p>
            <a:pPr lvl="1"/>
            <a:r>
              <a:rPr lang="en-US"/>
              <a:t>Second level</a:t>
            </a:r>
          </a:p>
          <a:p>
            <a:pPr lvl="2"/>
            <a:r>
              <a:rPr lang="en-US"/>
              <a:t>Third level</a:t>
            </a:r>
          </a:p>
        </p:txBody>
      </p:sp>
      <p:sp>
        <p:nvSpPr>
          <p:cNvPr id="6" name="Title 6">
            <a:extLst>
              <a:ext uri="{FF2B5EF4-FFF2-40B4-BE49-F238E27FC236}">
                <a16:creationId xmlns:a16="http://schemas.microsoft.com/office/drawing/2014/main" id="{2899FBDC-634F-494E-8F1F-7E606439418D}"/>
              </a:ext>
            </a:extLst>
          </p:cNvPr>
          <p:cNvSpPr>
            <a:spLocks noGrp="1"/>
          </p:cNvSpPr>
          <p:nvPr>
            <p:ph type="title"/>
          </p:nvPr>
        </p:nvSpPr>
        <p:spPr>
          <a:xfrm>
            <a:off x="588263" y="457200"/>
            <a:ext cx="8241412" cy="553998"/>
          </a:xfrm>
        </p:spPr>
        <p:txBody>
          <a:bodyPr/>
          <a:lstStyle/>
          <a:p>
            <a:r>
              <a:rPr lang="en-US"/>
              <a:t>Click to edit Master title style</a:t>
            </a:r>
          </a:p>
        </p:txBody>
      </p:sp>
      <p:sp>
        <p:nvSpPr>
          <p:cNvPr id="8" name="Text Placeholder 2">
            <a:extLst>
              <a:ext uri="{FF2B5EF4-FFF2-40B4-BE49-F238E27FC236}">
                <a16:creationId xmlns:a16="http://schemas.microsoft.com/office/drawing/2014/main" id="{559F4DD6-B245-4647-A11A-23990508A2CA}"/>
              </a:ext>
            </a:extLst>
          </p:cNvPr>
          <p:cNvSpPr>
            <a:spLocks noGrp="1"/>
          </p:cNvSpPr>
          <p:nvPr>
            <p:ph type="body" sz="quarter" idx="11" hasCustomPrompt="1"/>
          </p:nvPr>
        </p:nvSpPr>
        <p:spPr>
          <a:xfrm>
            <a:off x="10010775" y="474595"/>
            <a:ext cx="1887538" cy="738664"/>
          </a:xfrm>
        </p:spPr>
        <p:txBody>
          <a:bodyPr wrap="square" lIns="91440" tIns="45720" rIns="91440" bIns="45720">
            <a:spAutoFit/>
          </a:bodyPr>
          <a:lstStyle>
            <a:lvl1pPr marL="0" indent="0">
              <a:spcBef>
                <a:spcPts val="0"/>
              </a:spcBef>
              <a:buNone/>
              <a:defRPr lang="en-US" sz="1400" dirty="0">
                <a:gradFill>
                  <a:gsLst>
                    <a:gs pos="1250">
                      <a:srgbClr val="1A1A1A"/>
                    </a:gs>
                    <a:gs pos="100000">
                      <a:srgbClr val="1A1A1A"/>
                    </a:gs>
                  </a:gsLst>
                  <a:lin ang="5400000" scaled="0"/>
                </a:gradFill>
                <a:latin typeface="+mj-lt"/>
              </a:defRPr>
            </a:lvl1pPr>
          </a:lstStyle>
          <a:p>
            <a:pPr marL="0" lvl="0"/>
            <a:r>
              <a:rPr lang="en-US"/>
              <a:t>Preview</a:t>
            </a:r>
          </a:p>
          <a:p>
            <a:pPr marL="0" lvl="0"/>
            <a:r>
              <a:rPr lang="en-US"/>
              <a:t>Release</a:t>
            </a:r>
          </a:p>
          <a:p>
            <a:pPr marL="0" lvl="0"/>
            <a:r>
              <a:rPr lang="en-US"/>
              <a:t>Date</a:t>
            </a:r>
          </a:p>
        </p:txBody>
      </p:sp>
    </p:spTree>
    <p:extLst>
      <p:ext uri="{BB962C8B-B14F-4D97-AF65-F5344CB8AC3E}">
        <p14:creationId xmlns:p14="http://schemas.microsoft.com/office/powerpoint/2010/main" val="17565527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41788101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418650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06972317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8721012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56615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87308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80780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38750679"/>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091752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SUBHEAD, BODY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53279" y="1900504"/>
            <a:ext cx="11500338" cy="1514902"/>
          </a:xfrm>
          <a:prstGeom prst="rect">
            <a:avLst/>
          </a:prstGeom>
        </p:spPr>
        <p:txBody>
          <a:bodyPr vert="horz"/>
          <a:lstStyle>
            <a:lvl1pPr marL="280121" indent="-280121">
              <a:lnSpc>
                <a:spcPct val="110000"/>
              </a:lnSpc>
              <a:buClr>
                <a:schemeClr val="tx1"/>
              </a:buClr>
              <a:buFont typeface="Arial"/>
              <a:buChar char="•"/>
              <a:defRPr sz="1372">
                <a:solidFill>
                  <a:schemeClr val="tx1"/>
                </a:solidFill>
              </a:defRPr>
            </a:lvl1pPr>
            <a:lvl2pPr marL="561741" indent="-280121">
              <a:lnSpc>
                <a:spcPct val="110000"/>
              </a:lnSpc>
              <a:buFont typeface="Lucida Grande"/>
              <a:buChar char="-"/>
              <a:defRPr sz="1372">
                <a:solidFill>
                  <a:schemeClr val="tx1"/>
                </a:solidFill>
              </a:defRPr>
            </a:lvl2pPr>
            <a:lvl3pPr marL="868484" indent="-280121">
              <a:lnSpc>
                <a:spcPct val="110000"/>
              </a:lnSpc>
              <a:buFont typeface="Courier New"/>
              <a:buChar char="o"/>
              <a:defRPr sz="1372">
                <a:solidFill>
                  <a:schemeClr val="tx1"/>
                </a:solidFill>
              </a:defRPr>
            </a:lvl3pPr>
            <a:lvl4pPr marL="1150104" indent="-280121">
              <a:lnSpc>
                <a:spcPct val="110000"/>
              </a:lnSpc>
              <a:buFont typeface="Courier New"/>
              <a:buChar char="o"/>
              <a:defRPr sz="1372">
                <a:solidFill>
                  <a:schemeClr val="tx1"/>
                </a:solidFill>
              </a:defRPr>
            </a:lvl4pPr>
            <a:lvl5pPr marL="1105327" indent="0">
              <a:buFont typeface="Wingdings" charset="2"/>
              <a:buNone/>
              <a:defRPr sz="1372">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8" name="Text Placeholder 3"/>
          <p:cNvSpPr>
            <a:spLocks noGrp="1"/>
          </p:cNvSpPr>
          <p:nvPr>
            <p:ph type="body" sz="quarter" idx="10"/>
          </p:nvPr>
        </p:nvSpPr>
        <p:spPr>
          <a:xfrm>
            <a:off x="345825" y="784483"/>
            <a:ext cx="5373880" cy="483402"/>
          </a:xfrm>
          <a:prstGeom prst="rect">
            <a:avLst/>
          </a:prstGeom>
        </p:spPr>
        <p:txBody>
          <a:bodyPr vert="horz"/>
          <a:lstStyle>
            <a:lvl1pPr marL="0" indent="0">
              <a:buNone/>
              <a:defRPr sz="2157"/>
            </a:lvl1pPr>
          </a:lstStyle>
          <a:p>
            <a:pPr lvl="0"/>
            <a:r>
              <a:rPr lang="en-CA"/>
              <a:t>Click to edit Master text styles</a:t>
            </a:r>
          </a:p>
        </p:txBody>
      </p:sp>
      <p:sp>
        <p:nvSpPr>
          <p:cNvPr id="6" name="Title 1"/>
          <p:cNvSpPr>
            <a:spLocks noGrp="1"/>
          </p:cNvSpPr>
          <p:nvPr>
            <p:ph type="title"/>
          </p:nvPr>
        </p:nvSpPr>
        <p:spPr>
          <a:xfrm>
            <a:off x="345825" y="257796"/>
            <a:ext cx="12192000" cy="543008"/>
          </a:xfrm>
          <a:prstGeom prst="rect">
            <a:avLst/>
          </a:prstGeom>
        </p:spPr>
        <p:txBody>
          <a:bodyPr lIns="0">
            <a:normAutofit/>
          </a:bodyPr>
          <a:lstStyle>
            <a:lvl1pPr>
              <a:defRPr sz="3137">
                <a:solidFill>
                  <a:schemeClr val="tx1"/>
                </a:solidFill>
              </a:defRPr>
            </a:lvl1pPr>
          </a:lstStyle>
          <a:p>
            <a:r>
              <a:rPr lang="en-US"/>
              <a:t>Click to edit Master title style</a:t>
            </a:r>
          </a:p>
        </p:txBody>
      </p:sp>
    </p:spTree>
    <p:extLst>
      <p:ext uri="{BB962C8B-B14F-4D97-AF65-F5344CB8AC3E}">
        <p14:creationId xmlns:p14="http://schemas.microsoft.com/office/powerpoint/2010/main" val="255583958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110897550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6" y="1122363"/>
            <a:ext cx="11034445" cy="2387600"/>
          </a:xfrm>
        </p:spPr>
        <p:txBody>
          <a:bodyPr anchor="b"/>
          <a:lstStyle>
            <a:lvl1pPr algn="l">
              <a:defRPr sz="5998"/>
            </a:lvl1pPr>
          </a:lstStyle>
          <a:p>
            <a:r>
              <a:rPr lang="en-US"/>
              <a:t>Click to edit Master title style</a:t>
            </a:r>
          </a:p>
        </p:txBody>
      </p:sp>
      <p:sp>
        <p:nvSpPr>
          <p:cNvPr id="3" name="Subtitle 2"/>
          <p:cNvSpPr>
            <a:spLocks noGrp="1"/>
          </p:cNvSpPr>
          <p:nvPr>
            <p:ph type="subTitle" idx="1"/>
          </p:nvPr>
        </p:nvSpPr>
        <p:spPr>
          <a:xfrm>
            <a:off x="606176" y="3602038"/>
            <a:ext cx="11034445" cy="1655762"/>
          </a:xfrm>
        </p:spPr>
        <p:txBody>
          <a:bodyPr>
            <a:normAutofit/>
          </a:bodyPr>
          <a:lstStyle>
            <a:lvl1pPr marL="0" indent="0" algn="l">
              <a:buNone/>
              <a:defRPr sz="36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Tree>
    <p:extLst>
      <p:ext uri="{BB962C8B-B14F-4D97-AF65-F5344CB8AC3E}">
        <p14:creationId xmlns:p14="http://schemas.microsoft.com/office/powerpoint/2010/main" val="25832822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7170265" cy="3407696"/>
          </a:xfrm>
          <a:noFill/>
        </p:spPr>
        <p:txBody>
          <a:bodyPr tIns="91440" bIns="91440" anchor="t" anchorCtr="0"/>
          <a:lstStyle>
            <a:lvl1pPr>
              <a:defRPr sz="7058" spc="-98" baseline="0">
                <a:gradFill>
                  <a:gsLst>
                    <a:gs pos="75912">
                      <a:schemeClr val="tx1"/>
                    </a:gs>
                    <a:gs pos="34307">
                      <a:schemeClr val="tx1"/>
                    </a:gs>
                    <a:gs pos="43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4594052"/>
            <a:ext cx="7171399" cy="1793881"/>
          </a:xfrm>
          <a:noFill/>
        </p:spPr>
        <p:txBody>
          <a:bodyPr lIns="182880" tIns="146304" rIns="182880" bIns="146304">
            <a:noAutofit/>
          </a:bodyPr>
          <a:lstStyle>
            <a:lvl1pPr marL="0" indent="0">
              <a:spcBef>
                <a:spcPts val="0"/>
              </a:spcBef>
              <a:buNone/>
              <a:defRPr sz="3529" spc="0" baseline="0">
                <a:gradFill>
                  <a:gsLst>
                    <a:gs pos="75912">
                      <a:schemeClr val="tx1"/>
                    </a:gs>
                    <a:gs pos="34307">
                      <a:schemeClr val="tx1"/>
                    </a:gs>
                    <a:gs pos="43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92631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75912">
                      <a:schemeClr val="tx1"/>
                    </a:gs>
                    <a:gs pos="34307">
                      <a:schemeClr val="tx1"/>
                    </a:gs>
                    <a:gs pos="43000">
                      <a:schemeClr val="tx1"/>
                    </a:gs>
                  </a:gsLst>
                  <a:lin ang="5400000" scaled="0"/>
                </a:gradFill>
              </a:defRPr>
            </a:lvl1pPr>
          </a:lstStyle>
          <a:p>
            <a:r>
              <a:rPr lang="en-US"/>
              <a:t>Section title</a:t>
            </a:r>
          </a:p>
        </p:txBody>
      </p:sp>
    </p:spTree>
    <p:extLst>
      <p:ext uri="{BB962C8B-B14F-4D97-AF65-F5344CB8AC3E}">
        <p14:creationId xmlns:p14="http://schemas.microsoft.com/office/powerpoint/2010/main" val="209966712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47004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860346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8537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8402546"/>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6176" y="1974980"/>
            <a:ext cx="8871457" cy="2387600"/>
          </a:xfrm>
        </p:spPr>
        <p:txBody>
          <a:bodyPr anchor="ctr">
            <a:noAutofit/>
          </a:bodyPr>
          <a:lstStyle>
            <a:lvl1pPr algn="l">
              <a:defRPr sz="9598"/>
            </a:lvl1pPr>
          </a:lstStyle>
          <a:p>
            <a:r>
              <a:rPr lang="en-US"/>
              <a:t>Title of the talk goes here</a:t>
            </a:r>
          </a:p>
        </p:txBody>
      </p:sp>
      <p:sp>
        <p:nvSpPr>
          <p:cNvPr id="3" name="Subtitle 2"/>
          <p:cNvSpPr>
            <a:spLocks noGrp="1"/>
          </p:cNvSpPr>
          <p:nvPr>
            <p:ph type="subTitle" idx="1" hasCustomPrompt="1"/>
          </p:nvPr>
        </p:nvSpPr>
        <p:spPr>
          <a:xfrm>
            <a:off x="606176" y="5115698"/>
            <a:ext cx="8871457" cy="1297459"/>
          </a:xfrm>
        </p:spPr>
        <p:txBody>
          <a:bodyPr>
            <a:noAutofit/>
          </a:bodyPr>
          <a:lstStyle>
            <a:lvl1pPr marL="0" indent="0" algn="l">
              <a:buNone/>
              <a:defRPr sz="2000">
                <a:solidFill>
                  <a:srgbClr val="00B0F0"/>
                </a:solidFill>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Presenter Name</a:t>
            </a:r>
          </a:p>
          <a:p>
            <a:r>
              <a:rPr lang="en-US"/>
              <a:t>Presenter Title</a:t>
            </a:r>
          </a:p>
          <a:p>
            <a:r>
              <a:rPr lang="en-US"/>
              <a:t>04/02/2014</a:t>
            </a:r>
          </a:p>
        </p:txBody>
      </p:sp>
    </p:spTree>
    <p:extLst>
      <p:ext uri="{BB962C8B-B14F-4D97-AF65-F5344CB8AC3E}">
        <p14:creationId xmlns:p14="http://schemas.microsoft.com/office/powerpoint/2010/main" val="5651566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hasCustomPrompt="1"/>
          </p:nvPr>
        </p:nvSpPr>
        <p:spPr>
          <a:xfrm>
            <a:off x="277582" y="1635896"/>
            <a:ext cx="2689274" cy="4931036"/>
          </a:xfrm>
        </p:spPr>
        <p:txBody>
          <a:bodyPr>
            <a:noAutofit/>
          </a:bodyPr>
          <a:lstStyle>
            <a:lvl1pPr marL="336145" indent="-336145">
              <a:buNone/>
              <a:defRPr kumimoji="0" lang="en-US" sz="2353"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896157" rtl="0" eaLnBrk="1" fontAlgn="auto" latinLnBrk="0" hangingPunct="1">
              <a:lnSpc>
                <a:spcPct val="100000"/>
              </a:lnSpc>
              <a:spcBef>
                <a:spcPct val="0"/>
              </a:spcBef>
              <a:spcAft>
                <a:spcPts val="0"/>
              </a:spcAft>
              <a:buClrTx/>
              <a:buSzTx/>
              <a:tabLst/>
              <a:defRPr/>
            </a:pPr>
            <a:r>
              <a:rPr lang="en-US"/>
              <a:t>Click to edit</a:t>
            </a:r>
            <a:br>
              <a:rPr lang="en-US"/>
            </a:br>
            <a:r>
              <a:rPr lang="en-US"/>
              <a:t>Master text styles</a:t>
            </a:r>
          </a:p>
        </p:txBody>
      </p:sp>
    </p:spTree>
    <p:extLst>
      <p:ext uri="{BB962C8B-B14F-4D97-AF65-F5344CB8AC3E}">
        <p14:creationId xmlns:p14="http://schemas.microsoft.com/office/powerpoint/2010/main" val="3903963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7818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prstClr val="white"/>
                </a:solidFill>
                <a:effectLst/>
                <a:uLnTx/>
                <a:uFillTx/>
                <a:latin typeface="Calibri" panose="020F0502020204030204"/>
                <a:ea typeface="+mn-ea"/>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3B5A989-B33D-A043-A074-7F6AD654A9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3200691"/>
            <a:ext cx="3146711" cy="448276"/>
          </a:xfrm>
          <a:prstGeom prst="rect">
            <a:avLst/>
          </a:prstGeom>
        </p:spPr>
      </p:pic>
    </p:spTree>
    <p:extLst>
      <p:ext uri="{BB962C8B-B14F-4D97-AF65-F5344CB8AC3E}">
        <p14:creationId xmlns:p14="http://schemas.microsoft.com/office/powerpoint/2010/main" val="3545708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863750"/>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5"/>
            <a:ext cx="5378548" cy="1946687"/>
          </a:xfrm>
        </p:spPr>
        <p:txBody>
          <a:bodyPr wrap="square">
            <a:spAutoFit/>
          </a:bodyPr>
          <a:lstStyle>
            <a:lvl1pPr marL="0" indent="0">
              <a:spcBef>
                <a:spcPts val="1200"/>
              </a:spcBef>
              <a:buClr>
                <a:schemeClr val="tx1"/>
              </a:buClr>
              <a:buFont typeface="Wingdings" pitchFamily="2" charset="2"/>
              <a:buNone/>
              <a:defRPr sz="3137">
                <a:gradFill>
                  <a:gsLst>
                    <a:gs pos="12389">
                      <a:schemeClr val="tx2"/>
                    </a:gs>
                    <a:gs pos="31000">
                      <a:schemeClr val="tx2"/>
                    </a:gs>
                  </a:gsLst>
                  <a:lin ang="5400000" scaled="0"/>
                </a:gradFill>
              </a:defRPr>
            </a:lvl1pPr>
            <a:lvl2pPr marL="0" indent="0">
              <a:buNone/>
              <a:defRPr sz="1961"/>
            </a:lvl2pPr>
            <a:lvl3pPr marL="227191" indent="0">
              <a:buNone/>
              <a:tabLst/>
              <a:defRPr sz="1961"/>
            </a:lvl3pPr>
            <a:lvl4pPr marL="451269" indent="0">
              <a:buNone/>
              <a:defRPr/>
            </a:lvl4pPr>
            <a:lvl5pPr marL="672236"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5"/>
            <a:ext cx="5378548" cy="1946687"/>
          </a:xfrm>
        </p:spPr>
        <p:txBody>
          <a:bodyPr wrap="square">
            <a:spAutoFit/>
          </a:bodyPr>
          <a:lstStyle>
            <a:lvl1pPr marL="0" indent="0">
              <a:spcBef>
                <a:spcPts val="1200"/>
              </a:spcBef>
              <a:buClr>
                <a:schemeClr val="tx1"/>
              </a:buClr>
              <a:buFont typeface="Wingdings" pitchFamily="2" charset="2"/>
              <a:buNone/>
              <a:defRPr sz="3137">
                <a:gradFill>
                  <a:gsLst>
                    <a:gs pos="12389">
                      <a:schemeClr val="tx2"/>
                    </a:gs>
                    <a:gs pos="31000">
                      <a:schemeClr val="tx2"/>
                    </a:gs>
                  </a:gsLst>
                  <a:lin ang="5400000" scaled="0"/>
                </a:gradFill>
              </a:defRPr>
            </a:lvl1pPr>
            <a:lvl2pPr marL="0" indent="0">
              <a:buNone/>
              <a:defRPr sz="1961"/>
            </a:lvl2pPr>
            <a:lvl3pPr marL="227191" indent="0">
              <a:buNone/>
              <a:tabLst/>
              <a:defRPr sz="1961"/>
            </a:lvl3pPr>
            <a:lvl4pPr marL="451269" indent="0">
              <a:buNone/>
              <a:defRPr/>
            </a:lvl4pPr>
            <a:lvl5pPr marL="672236"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4518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8"/>
            <a:ext cx="11653523" cy="2187971"/>
          </a:xfrm>
        </p:spPr>
        <p:txBody>
          <a:bodyPr>
            <a:spAutoFit/>
          </a:bodyPr>
          <a:lstStyle>
            <a:lvl1pPr>
              <a:buClr>
                <a:schemeClr val="tx2"/>
              </a:buClr>
              <a:defRPr sz="3921">
                <a:gradFill>
                  <a:gsLst>
                    <a:gs pos="7080">
                      <a:schemeClr val="tx2"/>
                    </a:gs>
                    <a:gs pos="36283">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97166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2121606"/>
          </a:xfrm>
        </p:spPr>
        <p:txBody>
          <a:bodyPr/>
          <a:lstStyle>
            <a:lvl1pPr marL="0" indent="0">
              <a:buNone/>
              <a:defRPr>
                <a:gradFill>
                  <a:gsLst>
                    <a:gs pos="20354">
                      <a:schemeClr val="tx2"/>
                    </a:gs>
                    <a:gs pos="40000">
                      <a:schemeClr val="tx2"/>
                    </a:gs>
                  </a:gsLst>
                  <a:lin ang="5400000" scaled="0"/>
                </a:gradFill>
              </a:defRPr>
            </a:lvl1pPr>
            <a:lvl2pPr marL="0" indent="0">
              <a:buFontTx/>
              <a:buNone/>
              <a:defRPr sz="1961"/>
            </a:lvl2pPr>
            <a:lvl3pPr marL="224079" indent="0">
              <a:buNone/>
              <a:defRPr/>
            </a:lvl3pPr>
            <a:lvl4pPr marL="448157" indent="0">
              <a:buNone/>
              <a:defRPr/>
            </a:lvl4pPr>
            <a:lvl5pPr marL="67223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708037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0">
                      <a:schemeClr val="tx1"/>
                    </a:gs>
                    <a:gs pos="100000">
                      <a:schemeClr val="tx1"/>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31689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0"/>
            <a:ext cx="11151917" cy="609398"/>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519249" y="1447800"/>
            <a:ext cx="11151917" cy="218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55390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27310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7310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1" y="6356351"/>
            <a:ext cx="2743200" cy="365125"/>
          </a:xfrm>
          <a:prstGeom prst="rect">
            <a:avLst/>
          </a:prstGeom>
        </p:spPr>
        <p:txBody>
          <a:bodyPr/>
          <a:lstStyle/>
          <a:p>
            <a:fld id="{50B57460-EC8C-496E-B825-E030E5EAD088}" type="datetimeFigureOut">
              <a:rPr lang="en-US" smtClean="0">
                <a:solidFill>
                  <a:srgbClr val="FFFFFF"/>
                </a:solidFill>
              </a:rPr>
              <a:pPr/>
              <a:t>7/28/20</a:t>
            </a:fld>
            <a:endParaRPr lang="en-US">
              <a:solidFill>
                <a:srgbClr val="FFFFFF"/>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solidFill>
                <a:srgbClr val="FFFFFF"/>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7CA368E-06D4-4D16-ACE0-0F724B54AFD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65359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a:extLst>
              <a:ext uri="{FF2B5EF4-FFF2-40B4-BE49-F238E27FC236}">
                <a16:creationId xmlns:a16="http://schemas.microsoft.com/office/drawing/2014/main" id="{62126D9F-6948-4C13-80AA-BCE8907DA7B9}"/>
              </a:ext>
            </a:extLst>
          </p:cNvPr>
          <p:cNvSpPr txBox="1">
            <a:spLocks/>
          </p:cNvSpPr>
          <p:nvPr userDrawn="1"/>
        </p:nvSpPr>
        <p:spPr>
          <a:xfrm>
            <a:off x="588263" y="1871544"/>
            <a:ext cx="4167887" cy="1661993"/>
          </a:xfrm>
          <a:prstGeom prst="rect">
            <a:avLst/>
          </a:prstGeom>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t>Digital Transformation Academy</a:t>
            </a:r>
          </a:p>
        </p:txBody>
      </p:sp>
      <p:sp>
        <p:nvSpPr>
          <p:cNvPr id="10" name="Rectangle 9">
            <a:extLst>
              <a:ext uri="{FF2B5EF4-FFF2-40B4-BE49-F238E27FC236}">
                <a16:creationId xmlns:a16="http://schemas.microsoft.com/office/drawing/2014/main" id="{C60A6FFF-25F2-41E2-8FA0-29D4571CCACB}"/>
              </a:ext>
            </a:extLst>
          </p:cNvPr>
          <p:cNvSpPr/>
          <p:nvPr userDrawn="1"/>
        </p:nvSpPr>
        <p:spPr bwMode="auto">
          <a:xfrm>
            <a:off x="584200" y="3962399"/>
            <a:ext cx="4171950" cy="615553"/>
          </a:xfrm>
          <a:prstGeom prst="rect">
            <a:avLst/>
          </a:prstGeom>
        </p:spPr>
        <p:txBody>
          <a:bodyPr vert="horz" wrap="square" lIns="0" tIns="0" rIns="0" bIns="0" rtlCol="0">
            <a:spAutoFit/>
          </a:bodyPr>
          <a:lstStyle/>
          <a:p>
            <a:pPr marR="0" lvl="0" indent="0" defTabSz="932742" fontAlgn="auto">
              <a:lnSpc>
                <a:spcPct val="100000"/>
              </a:lnSpc>
              <a:spcBef>
                <a:spcPts val="0"/>
              </a:spcBef>
              <a:spcAft>
                <a:spcPts val="0"/>
              </a:spcAft>
              <a:buClrTx/>
              <a:buSzPct val="90000"/>
              <a:buFont typeface="Wingdings" panose="05000000000000000000" pitchFamily="2" charset="2"/>
              <a:buNone/>
              <a:tabLst/>
            </a:pPr>
            <a:r>
              <a:rPr lang="en-US" sz="2000" spc="0" baseline="0">
                <a:gradFill>
                  <a:gsLst>
                    <a:gs pos="91000">
                      <a:schemeClr val="tx1"/>
                    </a:gs>
                    <a:gs pos="0">
                      <a:schemeClr val="tx1"/>
                    </a:gs>
                  </a:gsLst>
                  <a:lin ang="5400000" scaled="0"/>
                </a:gradFill>
                <a:cs typeface="Segoe UI" panose="020B0502040204020203" pitchFamily="34" charset="0"/>
              </a:rPr>
              <a:t>Las Vegas, Nevada</a:t>
            </a:r>
          </a:p>
          <a:p>
            <a:pPr marR="0" lvl="0" indent="0" defTabSz="932742" fontAlgn="auto">
              <a:lnSpc>
                <a:spcPct val="100000"/>
              </a:lnSpc>
              <a:spcBef>
                <a:spcPts val="0"/>
              </a:spcBef>
              <a:spcAft>
                <a:spcPts val="0"/>
              </a:spcAft>
              <a:buClrTx/>
              <a:buSzPct val="90000"/>
              <a:buFont typeface="Wingdings" panose="05000000000000000000" pitchFamily="2" charset="2"/>
              <a:buNone/>
              <a:tabLst/>
            </a:pPr>
            <a:r>
              <a:rPr lang="en-US" sz="2000" spc="0" baseline="0">
                <a:gradFill>
                  <a:gsLst>
                    <a:gs pos="91000">
                      <a:schemeClr val="tx1"/>
                    </a:gs>
                    <a:gs pos="0">
                      <a:schemeClr val="tx1"/>
                    </a:gs>
                  </a:gsLst>
                  <a:lin ang="5400000" scaled="0"/>
                </a:gradFill>
                <a:cs typeface="Segoe UI" panose="020B0502040204020203" pitchFamily="34" charset="0"/>
              </a:rPr>
              <a:t>September 12–14, 2018</a:t>
            </a:r>
          </a:p>
        </p:txBody>
      </p:sp>
      <p:pic>
        <p:nvPicPr>
          <p:cNvPr id="4" name="Picture 3">
            <a:extLst>
              <a:ext uri="{FF2B5EF4-FFF2-40B4-BE49-F238E27FC236}">
                <a16:creationId xmlns:a16="http://schemas.microsoft.com/office/drawing/2014/main" id="{94DAB964-EC7A-4C2E-AAA9-D592E2BB03DD}"/>
              </a:ext>
            </a:extLst>
          </p:cNvPr>
          <p:cNvPicPr>
            <a:picLocks noChangeAspect="1"/>
          </p:cNvPicPr>
          <p:nvPr userDrawn="1"/>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767465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bg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a:extLst>
              <a:ext uri="{FF2B5EF4-FFF2-40B4-BE49-F238E27FC236}">
                <a16:creationId xmlns:a16="http://schemas.microsoft.com/office/drawing/2014/main" id="{62126D9F-6948-4C13-80AA-BCE8907DA7B9}"/>
              </a:ext>
            </a:extLst>
          </p:cNvPr>
          <p:cNvSpPr txBox="1">
            <a:spLocks/>
          </p:cNvSpPr>
          <p:nvPr userDrawn="1"/>
        </p:nvSpPr>
        <p:spPr>
          <a:xfrm>
            <a:off x="588263" y="1871544"/>
            <a:ext cx="4167887" cy="1661993"/>
          </a:xfrm>
          <a:prstGeom prst="rect">
            <a:avLst/>
          </a:prstGeom>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a:t>Digital Transformation Academy</a:t>
            </a:r>
          </a:p>
        </p:txBody>
      </p:sp>
      <p:sp>
        <p:nvSpPr>
          <p:cNvPr id="10" name="Rectangle 9">
            <a:extLst>
              <a:ext uri="{FF2B5EF4-FFF2-40B4-BE49-F238E27FC236}">
                <a16:creationId xmlns:a16="http://schemas.microsoft.com/office/drawing/2014/main" id="{C60A6FFF-25F2-41E2-8FA0-29D4571CCACB}"/>
              </a:ext>
            </a:extLst>
          </p:cNvPr>
          <p:cNvSpPr/>
          <p:nvPr userDrawn="1"/>
        </p:nvSpPr>
        <p:spPr bwMode="auto">
          <a:xfrm>
            <a:off x="584200" y="3962399"/>
            <a:ext cx="4171950" cy="615553"/>
          </a:xfrm>
          <a:prstGeom prst="rect">
            <a:avLst/>
          </a:prstGeom>
        </p:spPr>
        <p:txBody>
          <a:bodyPr vert="horz" wrap="square" lIns="0" tIns="0" rIns="0" bIns="0" rtlCol="0">
            <a:spAutoFit/>
          </a:bodyPr>
          <a:lstStyle/>
          <a:p>
            <a:pPr marR="0" lvl="0" indent="0" defTabSz="932742" fontAlgn="auto">
              <a:lnSpc>
                <a:spcPct val="100000"/>
              </a:lnSpc>
              <a:spcBef>
                <a:spcPts val="0"/>
              </a:spcBef>
              <a:spcAft>
                <a:spcPts val="0"/>
              </a:spcAft>
              <a:buClrTx/>
              <a:buSzPct val="90000"/>
              <a:buFont typeface="Wingdings" panose="05000000000000000000" pitchFamily="2" charset="2"/>
              <a:buNone/>
              <a:tabLst/>
            </a:pPr>
            <a:r>
              <a:rPr lang="en-US" sz="2000" spc="0" baseline="0">
                <a:gradFill>
                  <a:gsLst>
                    <a:gs pos="91000">
                      <a:schemeClr val="tx1"/>
                    </a:gs>
                    <a:gs pos="0">
                      <a:schemeClr val="tx1"/>
                    </a:gs>
                  </a:gsLst>
                  <a:lin ang="5400000" scaled="0"/>
                </a:gradFill>
                <a:cs typeface="Segoe UI" panose="020B0502040204020203" pitchFamily="34" charset="0"/>
              </a:rPr>
              <a:t>Las Vegas, Nevada</a:t>
            </a:r>
          </a:p>
          <a:p>
            <a:pPr marR="0" lvl="0" indent="0" defTabSz="932742" fontAlgn="auto">
              <a:lnSpc>
                <a:spcPct val="100000"/>
              </a:lnSpc>
              <a:spcBef>
                <a:spcPts val="0"/>
              </a:spcBef>
              <a:spcAft>
                <a:spcPts val="0"/>
              </a:spcAft>
              <a:buClrTx/>
              <a:buSzPct val="90000"/>
              <a:buFont typeface="Wingdings" panose="05000000000000000000" pitchFamily="2" charset="2"/>
              <a:buNone/>
              <a:tabLst/>
            </a:pPr>
            <a:r>
              <a:rPr lang="en-US" sz="2000" spc="0" baseline="0">
                <a:gradFill>
                  <a:gsLst>
                    <a:gs pos="91000">
                      <a:schemeClr val="tx1"/>
                    </a:gs>
                    <a:gs pos="0">
                      <a:schemeClr val="tx1"/>
                    </a:gs>
                  </a:gsLst>
                  <a:lin ang="5400000" scaled="0"/>
                </a:gradFill>
                <a:cs typeface="Segoe UI" panose="020B0502040204020203" pitchFamily="34" charset="0"/>
              </a:rPr>
              <a:t>September 12–14, 2018</a:t>
            </a:r>
          </a:p>
        </p:txBody>
      </p:sp>
      <p:pic>
        <p:nvPicPr>
          <p:cNvPr id="5" name="Picture 4">
            <a:extLst>
              <a:ext uri="{FF2B5EF4-FFF2-40B4-BE49-F238E27FC236}">
                <a16:creationId xmlns:a16="http://schemas.microsoft.com/office/drawing/2014/main" id="{63AA5E8D-9CD3-49CC-93B1-2DC02EA8D0FD}"/>
              </a:ext>
            </a:extLst>
          </p:cNvPr>
          <p:cNvPicPr>
            <a:picLocks noChangeAspect="1"/>
          </p:cNvPicPr>
          <p:nvPr userDrawn="1"/>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3927191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504746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sp>
        <p:nvSpPr>
          <p:cNvPr id="4" name="Rectangle 3"/>
          <p:cNvSpPr/>
          <p:nvPr userDrawn="1"/>
        </p:nvSpPr>
        <p:spPr bwMode="auto">
          <a:xfrm>
            <a:off x="269239" y="1187621"/>
            <a:ext cx="6274974" cy="2689656"/>
          </a:xfrm>
          <a:prstGeom prst="rect">
            <a:avLst/>
          </a:prstGeom>
          <a:solidFill>
            <a:schemeClr val="bg2">
              <a:alpha val="80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0">
                    <a:srgbClr val="FFFFFF"/>
                  </a:gs>
                  <a:gs pos="100000">
                    <a:srgbClr val="FFFFFF"/>
                  </a:gs>
                </a:gsLst>
                <a:lin ang="5400000" scaled="0"/>
              </a:gradFill>
              <a:effectLst/>
              <a:uLnTx/>
              <a:uFillTx/>
            </a:endParaRPr>
          </a:p>
        </p:txBody>
      </p:sp>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 name="Title 1"/>
          <p:cNvSpPr>
            <a:spLocks noGrp="1"/>
          </p:cNvSpPr>
          <p:nvPr>
            <p:ph type="title" hasCustomPrompt="1"/>
          </p:nvPr>
        </p:nvSpPr>
        <p:spPr bwMode="auto">
          <a:xfrm>
            <a:off x="269239" y="1208198"/>
            <a:ext cx="8368705" cy="1167217"/>
          </a:xfrm>
          <a:noFill/>
        </p:spPr>
        <p:txBody>
          <a:bodyPr lIns="146304" tIns="91440" rIns="146304" bIns="91440" anchor="t" anchorCtr="0"/>
          <a:lstStyle>
            <a:lvl1pPr>
              <a:defRPr sz="5294" spc="-98" baseline="0">
                <a:gradFill>
                  <a:gsLst>
                    <a:gs pos="84066">
                      <a:schemeClr val="tx1"/>
                    </a:gs>
                    <a:gs pos="0">
                      <a:schemeClr val="tx1"/>
                    </a:gs>
                  </a:gsLst>
                  <a:lin ang="5400000" scaled="0"/>
                </a:gradFill>
              </a:defRPr>
            </a:lvl1pPr>
          </a:lstStyle>
          <a:p>
            <a:r>
              <a:rPr lang="en-US"/>
              <a:t>Event name here</a:t>
            </a:r>
          </a:p>
        </p:txBody>
      </p:sp>
      <p:sp>
        <p:nvSpPr>
          <p:cNvPr id="3" name="Text Placeholder 2"/>
          <p:cNvSpPr>
            <a:spLocks noGrp="1"/>
          </p:cNvSpPr>
          <p:nvPr>
            <p:ph type="body" sz="quarter" idx="14" hasCustomPrompt="1"/>
          </p:nvPr>
        </p:nvSpPr>
        <p:spPr bwMode="auto">
          <a:xfrm>
            <a:off x="269239" y="2110562"/>
            <a:ext cx="8368707" cy="2236058"/>
          </a:xfrm>
        </p:spPr>
        <p:txBody>
          <a:bodyPr tIns="109728" bIns="109728">
            <a:noAutofit/>
          </a:bodyPr>
          <a:lstStyle>
            <a:lvl1pPr marL="0" indent="0">
              <a:spcBef>
                <a:spcPts val="0"/>
              </a:spcBef>
              <a:buNone/>
              <a:defRPr sz="2353" baseline="0">
                <a:gradFill>
                  <a:gsLst>
                    <a:gs pos="84066">
                      <a:schemeClr val="tx1"/>
                    </a:gs>
                    <a:gs pos="0">
                      <a:schemeClr val="tx1"/>
                    </a:gs>
                  </a:gsLst>
                  <a:lin ang="5400000" scaled="0"/>
                </a:gradFill>
                <a:latin typeface="+mn-lt"/>
              </a:defRPr>
            </a:lvl1pPr>
          </a:lstStyle>
          <a:p>
            <a:pPr lvl="0"/>
            <a:r>
              <a:rPr lang="en-US"/>
              <a:t>Speaker name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8585" y="6133828"/>
            <a:ext cx="1254995" cy="269134"/>
          </a:xfrm>
          <a:prstGeom prst="rect">
            <a:avLst/>
          </a:prstGeom>
        </p:spPr>
      </p:pic>
    </p:spTree>
    <p:extLst>
      <p:ext uri="{BB962C8B-B14F-4D97-AF65-F5344CB8AC3E}">
        <p14:creationId xmlns:p14="http://schemas.microsoft.com/office/powerpoint/2010/main" val="145544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gradFill>
                  <a:gsLst>
                    <a:gs pos="1250">
                      <a:schemeClr val="tx1"/>
                    </a:gs>
                    <a:gs pos="100000">
                      <a:schemeClr val="tx1"/>
                    </a:gs>
                  </a:gsLst>
                  <a:lin ang="5400000" scaled="0"/>
                </a:gradFill>
              </a:defRPr>
            </a:lvl1pPr>
            <a:lvl2pPr marL="228600" indent="0">
              <a:buNone/>
              <a:defRPr>
                <a:gradFill>
                  <a:gsLst>
                    <a:gs pos="1250">
                      <a:schemeClr val="tx1"/>
                    </a:gs>
                    <a:gs pos="100000">
                      <a:schemeClr val="tx1"/>
                    </a:gs>
                  </a:gsLst>
                  <a:lin ang="5400000" scaled="0"/>
                </a:gradFill>
              </a:defRPr>
            </a:lvl2pPr>
            <a:lvl3pPr marL="457200" indent="0">
              <a:buNone/>
              <a:defRPr>
                <a:gradFill>
                  <a:gsLst>
                    <a:gs pos="1250">
                      <a:schemeClr val="tx1"/>
                    </a:gs>
                    <a:gs pos="100000">
                      <a:schemeClr val="tx1"/>
                    </a:gs>
                  </a:gsLst>
                  <a:lin ang="5400000" scaled="0"/>
                </a:gradFill>
              </a:defRPr>
            </a:lvl3pPr>
            <a:lvl4pPr marL="685800" indent="0">
              <a:buNone/>
              <a:defRPr>
                <a:gradFill>
                  <a:gsLst>
                    <a:gs pos="1250">
                      <a:schemeClr val="tx1"/>
                    </a:gs>
                    <a:gs pos="100000">
                      <a:schemeClr val="tx1"/>
                    </a:gs>
                  </a:gsLst>
                  <a:lin ang="5400000" scaled="0"/>
                </a:gradFill>
              </a:defRPr>
            </a:lvl4pPr>
            <a:lvl5pPr marL="914400" indent="0">
              <a:buNone/>
              <a:defRPr>
                <a:gradFill>
                  <a:gsLst>
                    <a:gs pos="1250">
                      <a:schemeClr val="tx1"/>
                    </a:gs>
                    <a:gs pos="100000">
                      <a:schemeClr val="tx1"/>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7523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Bulleted tex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0604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2504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7619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79944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88845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20751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9878346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03485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a:t>
            </a:r>
            <a:br>
              <a:rPr lang="en-US"/>
            </a:br>
            <a:r>
              <a:rPr lang="en-US"/>
              <a:t>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981628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77175433"/>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982401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936645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76591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160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5699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533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59092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487995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29561372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Main">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11833804" y="6662835"/>
            <a:ext cx="104196" cy="90602"/>
          </a:xfrm>
          <a:prstGeom prst="rect">
            <a:avLst/>
          </a:prstGeom>
        </p:spPr>
        <p:txBody>
          <a:bodyPr vert="horz" wrap="none" lIns="0" tIns="0" rIns="0" bIns="0" rtlCol="0" anchor="ctr">
            <a:spAutoFit/>
          </a:bodyPr>
          <a:lstStyle>
            <a:lvl1pPr algn="r">
              <a:defRPr lang="en-US" sz="654" smtClean="0">
                <a:gradFill>
                  <a:gsLst>
                    <a:gs pos="31624">
                      <a:srgbClr val="505050"/>
                    </a:gs>
                    <a:gs pos="45000">
                      <a:srgbClr val="505050"/>
                    </a:gs>
                  </a:gsLst>
                  <a:lin ang="5400000" scaled="0"/>
                </a:gradFill>
              </a:defRPr>
            </a:lvl1pPr>
          </a:lstStyle>
          <a:p>
            <a:pPr defTabSz="807385">
              <a:lnSpc>
                <a:spcPct val="90000"/>
              </a:lnSpc>
            </a:pPr>
            <a:fld id="{2BDEB1D2-51A7-4905-969F-F05A60425C66}" type="slidenum">
              <a:rPr lang="en-US" smtClean="0"/>
              <a:pPr defTabSz="807385">
                <a:lnSpc>
                  <a:spcPct val="90000"/>
                </a:lnSpc>
              </a:pPr>
              <a:t>‹#›</a:t>
            </a:fld>
            <a:endParaRPr lang="en-US"/>
          </a:p>
        </p:txBody>
      </p:sp>
      <p:sp>
        <p:nvSpPr>
          <p:cNvPr id="5" name="Title Placeholder 1"/>
          <p:cNvSpPr>
            <a:spLocks noGrp="1"/>
          </p:cNvSpPr>
          <p:nvPr>
            <p:ph type="title"/>
          </p:nvPr>
        </p:nvSpPr>
        <p:spPr>
          <a:xfrm>
            <a:off x="235857" y="210738"/>
            <a:ext cx="11720286" cy="325923"/>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403522971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_color">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defTabSz="913924" eaLnBrk="0" fontAlgn="auto" latinLnBrk="0" hangingPunct="0">
              <a:lnSpc>
                <a:spcPct val="100000"/>
              </a:lnSpc>
              <a:spcBef>
                <a:spcPts val="0"/>
              </a:spcBef>
              <a:spcAft>
                <a:spcPts val="0"/>
              </a:spcAft>
              <a:buClrTx/>
              <a:buSzTx/>
              <a:buFontTx/>
              <a:buNone/>
              <a:tabLst/>
              <a:defRPr/>
            </a:pPr>
            <a:r>
              <a:rPr kumimoji="0" lang="en-US" sz="686" b="0" i="0" u="none" strike="noStrike" kern="0" cap="none" spc="0" normalizeH="0" baseline="0" noProof="0">
                <a:ln>
                  <a:noFill/>
                </a:ln>
                <a:gradFill>
                  <a:gsLst>
                    <a:gs pos="0">
                      <a:schemeClr val="tx1"/>
                    </a:gs>
                    <a:gs pos="100000">
                      <a:schemeClr val="tx1"/>
                    </a:gs>
                  </a:gsLst>
                  <a:lin ang="5400000" scaled="0"/>
                </a:gradFill>
                <a:effectLst/>
                <a:uLnTx/>
                <a:uFillTx/>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0205" y="3083652"/>
            <a:ext cx="3227129" cy="692059"/>
          </a:xfrm>
          <a:prstGeom prst="rect">
            <a:avLst/>
          </a:prstGeom>
        </p:spPr>
      </p:pic>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spTree>
    <p:extLst>
      <p:ext uri="{BB962C8B-B14F-4D97-AF65-F5344CB8AC3E}">
        <p14:creationId xmlns:p14="http://schemas.microsoft.com/office/powerpoint/2010/main" val="1953999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02235-C08E-4AEA-8D61-FC3E7E13898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9A7EF-9311-444E-9915-F8574E1A5F78}" type="slidenum">
              <a:rPr lang="en-US" smtClean="0"/>
              <a:t>‹#›</a:t>
            </a:fld>
            <a:endParaRPr lang="en-US"/>
          </a:p>
        </p:txBody>
      </p:sp>
    </p:spTree>
    <p:extLst>
      <p:ext uri="{BB962C8B-B14F-4D97-AF65-F5344CB8AC3E}">
        <p14:creationId xmlns:p14="http://schemas.microsoft.com/office/powerpoint/2010/main" val="35655541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0"/>
            <a:ext cx="11277600" cy="685800"/>
          </a:xfrm>
        </p:spPr>
        <p:txBody>
          <a:bodyPr/>
          <a:lstStyle>
            <a:lvl1pPr marL="0" indent="0" algn="l">
              <a:buNone/>
              <a:defRPr sz="2400" b="0" i="0" spc="-60" baseline="0">
                <a:latin typeface="Segoe UI Semibold" panose="020B0702040204020203" pitchFamily="34"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68F2A2D2-DE9B-4819-9052-7451D1D54C8B}"/>
              </a:ext>
            </a:extLst>
          </p:cNvPr>
          <p:cNvSpPr>
            <a:spLocks noGrp="1"/>
          </p:cNvSpPr>
          <p:nvPr>
            <p:ph idx="1" hasCustomPrompt="1"/>
          </p:nvPr>
        </p:nvSpPr>
        <p:spPr>
          <a:xfrm>
            <a:off x="457200" y="1866900"/>
            <a:ext cx="11277599" cy="4514047"/>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01308788"/>
      </p:ext>
    </p:extLst>
  </p:cSld>
  <p:clrMapOvr>
    <a:masterClrMapping/>
  </p:clrMapOvr>
  <p:hf hdr="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594360"/>
          </a:xfrm>
          <a:prstGeom prst="rect">
            <a:avLst/>
          </a:prstGeom>
        </p:spPr>
        <p:txBody>
          <a:bodyPr vert="horz" lIns="0" tIns="0" rIns="0" bIns="0" rtlCol="0" anchor="t">
            <a:normAutofit/>
          </a:bodyPr>
          <a:lstStyle>
            <a:lvl1pPr>
              <a:defRPr sz="4400" b="1" i="0">
                <a:solidFill>
                  <a:schemeClr val="tx1"/>
                </a:solidFill>
                <a:latin typeface="Segoe Pro Semibold" charset="0"/>
                <a:ea typeface="Segoe Pro Semibold" charset="0"/>
                <a:cs typeface="Segoe Pro Semibold"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Slide Number Placeholder 1">
            <a:extLst>
              <a:ext uri="{FF2B5EF4-FFF2-40B4-BE49-F238E27FC236}">
                <a16:creationId xmlns:a16="http://schemas.microsoft.com/office/drawing/2014/main" id="{6E8743FE-41B9-984E-A69D-ECABFEB0E741}"/>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BE28BD72-8F4D-45F0-895D-618DDEA404CB}"/>
              </a:ext>
            </a:extLst>
          </p:cNvPr>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CB848D9E-E208-474E-B8F8-6B6EF468998A}"/>
              </a:ext>
            </a:extLst>
          </p:cNvPr>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210874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col + Double Subheads">
    <p:spTree>
      <p:nvGrpSpPr>
        <p:cNvPr id="1" name=""/>
        <p:cNvGrpSpPr/>
        <p:nvPr/>
      </p:nvGrpSpPr>
      <p:grpSpPr>
        <a:xfrm>
          <a:off x="0" y="0"/>
          <a:ext cx="0" cy="0"/>
          <a:chOff x="0" y="0"/>
          <a:chExt cx="0" cy="0"/>
        </a:xfrm>
      </p:grpSpPr>
      <p:sp>
        <p:nvSpPr>
          <p:cNvPr id="13" name="Text Placeholder 3"/>
          <p:cNvSpPr>
            <a:spLocks noGrp="1"/>
          </p:cNvSpPr>
          <p:nvPr>
            <p:ph idx="1" hasCustomPrompt="1"/>
          </p:nvPr>
        </p:nvSpPr>
        <p:spPr>
          <a:xfrm>
            <a:off x="457200" y="1866900"/>
            <a:ext cx="5638799" cy="4514047"/>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3"/>
          <p:cNvSpPr>
            <a:spLocks noGrp="1"/>
          </p:cNvSpPr>
          <p:nvPr>
            <p:ph idx="26" hasCustomPrompt="1"/>
          </p:nvPr>
        </p:nvSpPr>
        <p:spPr>
          <a:xfrm>
            <a:off x="6096000" y="1866900"/>
            <a:ext cx="5638799" cy="4514047"/>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457200" y="457200"/>
            <a:ext cx="11277599" cy="722853"/>
          </a:xfrm>
          <a:prstGeom prst="rect">
            <a:avLst/>
          </a:prstGeom>
        </p:spPr>
        <p:txBody>
          <a:bodyPr vert="horz" lIns="0" tIns="0" rIns="0" bIns="0" rtlCol="0" anchor="t">
            <a:normAutofit/>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C5A5FC2E-6D98-CE43-9551-6AA69FEF734C}"/>
              </a:ext>
            </a:extLst>
          </p:cNvPr>
          <p:cNvSpPr>
            <a:spLocks noGrp="1"/>
          </p:cNvSpPr>
          <p:nvPr>
            <p:ph type="sldNum" sz="quarter" idx="27"/>
          </p:nvPr>
        </p:nvSpPr>
        <p:spPr/>
        <p:txBody>
          <a:bodyPr/>
          <a:lstStyle/>
          <a:p>
            <a:fld id="{529AFA16-AEC4-7D4A-82F3-BDAE8E49079E}" type="slidenum">
              <a:rPr lang="en-US" smtClean="0"/>
              <a:pPr/>
              <a:t>‹#›</a:t>
            </a:fld>
            <a:endParaRPr lang="en-US"/>
          </a:p>
        </p:txBody>
      </p:sp>
      <p:sp>
        <p:nvSpPr>
          <p:cNvPr id="8" name="Shape 78">
            <a:extLst>
              <a:ext uri="{FF2B5EF4-FFF2-40B4-BE49-F238E27FC236}">
                <a16:creationId xmlns:a16="http://schemas.microsoft.com/office/drawing/2014/main" id="{DA021890-D16A-D649-AA1E-9ED7EFA69AF4}"/>
              </a:ext>
            </a:extLst>
          </p:cNvPr>
          <p:cNvSpPr txBox="1">
            <a:spLocks noGrp="1"/>
          </p:cNvSpPr>
          <p:nvPr>
            <p:ph type="body" idx="7" hasCustomPrompt="1"/>
          </p:nvPr>
        </p:nvSpPr>
        <p:spPr>
          <a:xfrm>
            <a:off x="6095999" y="1180053"/>
            <a:ext cx="5638798" cy="686847"/>
          </a:xfrm>
          <a:prstGeom prst="rect">
            <a:avLst/>
          </a:prstGeom>
          <a:ln>
            <a:noFill/>
          </a:ln>
        </p:spPr>
        <p:txBody>
          <a:bodyPr vert="horz" wrap="square" lIns="0" tIns="0" rIns="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2</a:t>
            </a:r>
          </a:p>
        </p:txBody>
      </p:sp>
      <p:sp>
        <p:nvSpPr>
          <p:cNvPr id="9" name="Shape 78">
            <a:extLst>
              <a:ext uri="{FF2B5EF4-FFF2-40B4-BE49-F238E27FC236}">
                <a16:creationId xmlns:a16="http://schemas.microsoft.com/office/drawing/2014/main" id="{596BDBB1-DFCE-5B44-8169-B1A6DE61560F}"/>
              </a:ext>
            </a:extLst>
          </p:cNvPr>
          <p:cNvSpPr txBox="1">
            <a:spLocks noGrp="1"/>
          </p:cNvSpPr>
          <p:nvPr>
            <p:ph type="body" idx="30" hasCustomPrompt="1"/>
          </p:nvPr>
        </p:nvSpPr>
        <p:spPr>
          <a:xfrm>
            <a:off x="457201" y="1183190"/>
            <a:ext cx="5638800" cy="682523"/>
          </a:xfrm>
          <a:prstGeom prst="rect">
            <a:avLst/>
          </a:prstGeom>
          <a:ln>
            <a:noFill/>
          </a:ln>
        </p:spPr>
        <p:txBody>
          <a:bodyPr vert="horz" wrap="square" lIns="0" tIns="0" rIns="182880" bIns="0" rtlCol="0" anchor="b">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1</a:t>
            </a:r>
          </a:p>
        </p:txBody>
      </p:sp>
    </p:spTree>
    <p:extLst>
      <p:ext uri="{BB962C8B-B14F-4D97-AF65-F5344CB8AC3E}">
        <p14:creationId xmlns:p14="http://schemas.microsoft.com/office/powerpoint/2010/main" val="8644276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 Sub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11277599" cy="594360"/>
          </a:xfrm>
        </p:spPr>
        <p:txBody>
          <a:bodyPr>
            <a:normAutofit/>
          </a:bodyPr>
          <a:lstStyle>
            <a:lvl1pPr>
              <a:defRPr sz="4400"/>
            </a:lvl1pPr>
          </a:lstStyle>
          <a:p>
            <a:r>
              <a:rPr lang="en-US"/>
              <a:t>Click to edit Master title style</a:t>
            </a:r>
            <a:endParaRPr lang="en-US" dirty="0"/>
          </a:p>
        </p:txBody>
      </p:sp>
      <p:sp>
        <p:nvSpPr>
          <p:cNvPr id="5" name="Subtitle 2">
            <a:extLst>
              <a:ext uri="{FF2B5EF4-FFF2-40B4-BE49-F238E27FC236}">
                <a16:creationId xmlns:a16="http://schemas.microsoft.com/office/drawing/2014/main" id="{7D5C19BA-6DD0-2341-932F-962FA328D5D7}"/>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69951173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Small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F9386A6-1B24-F24E-ACF1-EA03F8741407}"/>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051880007"/>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8082301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 slanted Image Righ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47F45D9-95A5-4648-AE3A-82DCC6FFC597}"/>
              </a:ext>
            </a:extLst>
          </p:cNvPr>
          <p:cNvSpPr>
            <a:spLocks noGrp="1"/>
          </p:cNvSpPr>
          <p:nvPr>
            <p:ph type="pic" sz="quarter" idx="24" hasCustomPrompt="1"/>
          </p:nvPr>
        </p:nvSpPr>
        <p:spPr>
          <a:xfrm>
            <a:off x="4529528" y="0"/>
            <a:ext cx="7662472" cy="6858000"/>
          </a:xfrm>
          <a:custGeom>
            <a:avLst/>
            <a:gdLst>
              <a:gd name="connsiteX0" fmla="*/ 0 w 5638800"/>
              <a:gd name="connsiteY0" fmla="*/ 0 h 6858000"/>
              <a:gd name="connsiteX1" fmla="*/ 5638800 w 5638800"/>
              <a:gd name="connsiteY1" fmla="*/ 0 h 6858000"/>
              <a:gd name="connsiteX2" fmla="*/ 5638800 w 5638800"/>
              <a:gd name="connsiteY2" fmla="*/ 6858000 h 6858000"/>
              <a:gd name="connsiteX3" fmla="*/ 0 w 5638800"/>
              <a:gd name="connsiteY3" fmla="*/ 6858000 h 6858000"/>
              <a:gd name="connsiteX4" fmla="*/ 0 w 5638800"/>
              <a:gd name="connsiteY4" fmla="*/ 0 h 6858000"/>
              <a:gd name="connsiteX0" fmla="*/ 2023672 w 7662472"/>
              <a:gd name="connsiteY0" fmla="*/ 0 h 6858000"/>
              <a:gd name="connsiteX1" fmla="*/ 7662472 w 7662472"/>
              <a:gd name="connsiteY1" fmla="*/ 0 h 6858000"/>
              <a:gd name="connsiteX2" fmla="*/ 7662472 w 7662472"/>
              <a:gd name="connsiteY2" fmla="*/ 6858000 h 6858000"/>
              <a:gd name="connsiteX3" fmla="*/ 0 w 7662472"/>
              <a:gd name="connsiteY3" fmla="*/ 6843010 h 6858000"/>
              <a:gd name="connsiteX4" fmla="*/ 2023672 w 76624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2472" h="6858000">
                <a:moveTo>
                  <a:pt x="2023672" y="0"/>
                </a:moveTo>
                <a:lnTo>
                  <a:pt x="7662472" y="0"/>
                </a:lnTo>
                <a:lnTo>
                  <a:pt x="7662472" y="6858000"/>
                </a:lnTo>
                <a:lnTo>
                  <a:pt x="0" y="6843010"/>
                </a:lnTo>
                <a:lnTo>
                  <a:pt x="2023672" y="0"/>
                </a:lnTo>
                <a:close/>
              </a:path>
            </a:pathLst>
          </a:custGeom>
          <a:noFill/>
          <a:ln>
            <a:solidFill>
              <a:srgbClr val="414241"/>
            </a:solidFill>
          </a:ln>
        </p:spPr>
        <p:txBody>
          <a:bodyPr anchor="ctr"/>
          <a:lstStyle>
            <a:lvl1pPr algn="ctr">
              <a:defRPr>
                <a:solidFill>
                  <a:srgbClr val="B4009E"/>
                </a:solidFill>
              </a:defRPr>
            </a:lvl1pPr>
          </a:lstStyle>
          <a:p>
            <a:r>
              <a:rPr lang="en-US" dirty="0"/>
              <a:t>Drag picture to placeholder </a:t>
            </a:r>
            <a:br>
              <a:rPr lang="en-US" dirty="0"/>
            </a:br>
            <a:r>
              <a:rPr lang="en-US" dirty="0"/>
              <a:t>or click icon to add</a:t>
            </a:r>
          </a:p>
        </p:txBody>
      </p:sp>
      <p:sp>
        <p:nvSpPr>
          <p:cNvPr id="4" name="Title Placeholder 2">
            <a:extLst>
              <a:ext uri="{FF2B5EF4-FFF2-40B4-BE49-F238E27FC236}">
                <a16:creationId xmlns:a16="http://schemas.microsoft.com/office/drawing/2014/main" id="{871EF881-5E89-4644-A1E8-CF4882056129}"/>
              </a:ext>
            </a:extLst>
          </p:cNvPr>
          <p:cNvSpPr>
            <a:spLocks noGrp="1"/>
          </p:cNvSpPr>
          <p:nvPr>
            <p:ph type="title" hasCustomPrompt="1"/>
          </p:nvPr>
        </p:nvSpPr>
        <p:spPr>
          <a:xfrm>
            <a:off x="457201" y="457200"/>
            <a:ext cx="5638800" cy="1409700"/>
          </a:xfrm>
          <a:prstGeom prst="rect">
            <a:avLst/>
          </a:prstGeom>
        </p:spPr>
        <p:txBody>
          <a:bodyPr vert="horz" lIns="0" tIns="0" rIns="0" bIns="0" rtlCol="0" anchor="t">
            <a:normAutofit/>
          </a:bodyPr>
          <a:lstStyle>
            <a:lvl1pPr>
              <a:defRPr>
                <a:solidFill>
                  <a:schemeClr val="tx1"/>
                </a:solidFill>
              </a:defRPr>
            </a:lvl1pPr>
          </a:lstStyle>
          <a:p>
            <a:r>
              <a:rPr lang="en-US" dirty="0"/>
              <a:t>Click to edit title</a:t>
            </a:r>
          </a:p>
        </p:txBody>
      </p:sp>
      <p:sp>
        <p:nvSpPr>
          <p:cNvPr id="5" name="Slide Number Placeholder 2">
            <a:extLst>
              <a:ext uri="{FF2B5EF4-FFF2-40B4-BE49-F238E27FC236}">
                <a16:creationId xmlns:a16="http://schemas.microsoft.com/office/drawing/2014/main" id="{2BF09F98-AD56-4DD4-83C9-B72AC6215059}"/>
              </a:ext>
            </a:extLst>
          </p:cNvPr>
          <p:cNvSpPr txBox="1">
            <a:spLocks/>
          </p:cNvSpPr>
          <p:nvPr userDrawn="1"/>
        </p:nvSpPr>
        <p:spPr>
          <a:xfrm>
            <a:off x="1" y="6400032"/>
            <a:ext cx="528074" cy="266241"/>
          </a:xfrm>
          <a:prstGeom prst="rect">
            <a:avLst/>
          </a:prstGeom>
        </p:spPr>
        <p:txBody>
          <a:bodyPr vert="horz" lIns="91440" tIns="45720" rIns="182880" bIns="182880" rtlCol="0" anchor="t"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7F84B-3C83-9746-917C-397D4BD96F66}" type="slidenum">
              <a:rPr lang="en-US" smtClean="0"/>
              <a:pPr/>
              <a:t>‹#›</a:t>
            </a:fld>
            <a:endParaRPr lang="en-US"/>
          </a:p>
        </p:txBody>
      </p:sp>
      <p:sp>
        <p:nvSpPr>
          <p:cNvPr id="6" name="Text Placeholder 3">
            <a:extLst>
              <a:ext uri="{FF2B5EF4-FFF2-40B4-BE49-F238E27FC236}">
                <a16:creationId xmlns:a16="http://schemas.microsoft.com/office/drawing/2014/main" id="{8EBBD8D9-29AA-4D60-87D3-27E8B624235F}"/>
              </a:ext>
            </a:extLst>
          </p:cNvPr>
          <p:cNvSpPr>
            <a:spLocks noGrp="1"/>
          </p:cNvSpPr>
          <p:nvPr>
            <p:ph idx="1" hasCustomPrompt="1"/>
          </p:nvPr>
        </p:nvSpPr>
        <p:spPr>
          <a:xfrm>
            <a:off x="457202" y="1866900"/>
            <a:ext cx="5638798" cy="4514047"/>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12993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 slanted Image Lef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A340A-11B1-4D46-BE2D-4B2D31C56900}"/>
              </a:ext>
            </a:extLst>
          </p:cNvPr>
          <p:cNvSpPr>
            <a:spLocks noGrp="1"/>
          </p:cNvSpPr>
          <p:nvPr>
            <p:ph type="sldNum" sz="quarter" idx="10"/>
          </p:nvPr>
        </p:nvSpPr>
        <p:spPr/>
        <p:txBody>
          <a:bodyPr/>
          <a:lstStyle/>
          <a:p>
            <a:fld id="{529AFA16-AEC4-7D4A-82F3-BDAE8E49079E}" type="slidenum">
              <a:rPr lang="en-US" smtClean="0"/>
              <a:pPr/>
              <a:t>‹#›</a:t>
            </a:fld>
            <a:endParaRPr lang="en-US"/>
          </a:p>
        </p:txBody>
      </p:sp>
      <p:sp>
        <p:nvSpPr>
          <p:cNvPr id="3" name="Title 1">
            <a:extLst>
              <a:ext uri="{FF2B5EF4-FFF2-40B4-BE49-F238E27FC236}">
                <a16:creationId xmlns:a16="http://schemas.microsoft.com/office/drawing/2014/main" id="{6FDD21F8-4159-4A66-BDF8-AFEDA34793F8}"/>
              </a:ext>
            </a:extLst>
          </p:cNvPr>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dirty="0"/>
              <a:t>Click to edit title</a:t>
            </a:r>
          </a:p>
        </p:txBody>
      </p:sp>
      <p:sp>
        <p:nvSpPr>
          <p:cNvPr id="4" name="Slide Number Placeholder 2">
            <a:extLst>
              <a:ext uri="{FF2B5EF4-FFF2-40B4-BE49-F238E27FC236}">
                <a16:creationId xmlns:a16="http://schemas.microsoft.com/office/drawing/2014/main" id="{1FC412D9-CA04-44CF-B8DB-95E7E19204D5}"/>
              </a:ext>
            </a:extLst>
          </p:cNvPr>
          <p:cNvSpPr txBox="1">
            <a:spLocks/>
          </p:cNvSpPr>
          <p:nvPr userDrawn="1"/>
        </p:nvSpPr>
        <p:spPr>
          <a:xfrm>
            <a:off x="11010899" y="6442502"/>
            <a:ext cx="1180135" cy="415498"/>
          </a:xfrm>
          <a:prstGeom prst="rect">
            <a:avLst/>
          </a:prstGeom>
        </p:spPr>
        <p:txBody>
          <a:bodyPr vert="horz" lIns="91440" tIns="45720" rIns="182880" bIns="182880" rtlCol="0" anchor="b" anchorCtr="0">
            <a:spAutoFit/>
          </a:bodyP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9AFA16-AEC4-7D4A-82F3-BDAE8E49079E}" type="slidenum">
              <a:rPr lang="en-US" smtClean="0"/>
              <a:pPr/>
              <a:t>‹#›</a:t>
            </a:fld>
            <a:endParaRPr lang="en-US" dirty="0"/>
          </a:p>
        </p:txBody>
      </p:sp>
      <p:sp>
        <p:nvSpPr>
          <p:cNvPr id="5" name="Text Placeholder 3">
            <a:extLst>
              <a:ext uri="{FF2B5EF4-FFF2-40B4-BE49-F238E27FC236}">
                <a16:creationId xmlns:a16="http://schemas.microsoft.com/office/drawing/2014/main" id="{ECA683ED-48AE-4856-826D-F28B2D0ECF5C}"/>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Picture Placeholder 9">
            <a:extLst>
              <a:ext uri="{FF2B5EF4-FFF2-40B4-BE49-F238E27FC236}">
                <a16:creationId xmlns:a16="http://schemas.microsoft.com/office/drawing/2014/main" id="{6E31588E-9179-43F4-987F-E4B7A61DB4F9}"/>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dirty="0"/>
              <a:t>Click icon to</a:t>
            </a:r>
            <a:br>
              <a:rPr lang="en-US" dirty="0"/>
            </a:br>
            <a:r>
              <a:rPr lang="en-US" dirty="0"/>
              <a:t>add picture</a:t>
            </a:r>
          </a:p>
        </p:txBody>
      </p:sp>
    </p:spTree>
    <p:extLst>
      <p:ext uri="{BB962C8B-B14F-4D97-AF65-F5344CB8AC3E}">
        <p14:creationId xmlns:p14="http://schemas.microsoft.com/office/powerpoint/2010/main" val="11554010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ntent + slanted Image Lef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457200"/>
            <a:ext cx="5638800" cy="1409699"/>
          </a:xfrm>
          <a:prstGeom prst="rect">
            <a:avLst/>
          </a:prstGeom>
        </p:spPr>
        <p:txBody>
          <a:bodyPr lIns="274320" rIns="0">
            <a:noAutofit/>
          </a:bodyPr>
          <a:lstStyle>
            <a:lvl1pPr>
              <a:defRPr sz="4000">
                <a:solidFill>
                  <a:schemeClr val="tx1"/>
                </a:solidFill>
              </a:defRPr>
            </a:lvl1pPr>
          </a:lstStyle>
          <a:p>
            <a:r>
              <a:rPr lang="en-US" dirty="0"/>
              <a:t>Click to edit title</a:t>
            </a:r>
          </a:p>
        </p:txBody>
      </p:sp>
      <p:sp>
        <p:nvSpPr>
          <p:cNvPr id="3" name="Slide Number Placeholder 2">
            <a:extLst>
              <a:ext uri="{FF2B5EF4-FFF2-40B4-BE49-F238E27FC236}">
                <a16:creationId xmlns:a16="http://schemas.microsoft.com/office/drawing/2014/main" id="{08F0A937-5674-5E4D-BA15-88B347E17AE9}"/>
              </a:ext>
            </a:extLst>
          </p:cNvPr>
          <p:cNvSpPr>
            <a:spLocks noGrp="1"/>
          </p:cNvSpPr>
          <p:nvPr>
            <p:ph type="sldNum" sz="quarter" idx="26"/>
          </p:nvPr>
        </p:nvSpPr>
        <p:spPr/>
        <p:txBody>
          <a:bodyPr/>
          <a:lstStyle/>
          <a:p>
            <a:fld id="{529AFA16-AEC4-7D4A-82F3-BDAE8E49079E}" type="slidenum">
              <a:rPr lang="en-US" smtClean="0"/>
              <a:pPr/>
              <a:t>‹#›</a:t>
            </a:fld>
            <a:endParaRPr lang="en-US" dirty="0"/>
          </a:p>
        </p:txBody>
      </p:sp>
      <p:sp>
        <p:nvSpPr>
          <p:cNvPr id="8" name="Text Placeholder 3">
            <a:extLst>
              <a:ext uri="{FF2B5EF4-FFF2-40B4-BE49-F238E27FC236}">
                <a16:creationId xmlns:a16="http://schemas.microsoft.com/office/drawing/2014/main" id="{2D82040B-E8B0-4143-8A3F-EF4AA4D005D0}"/>
              </a:ext>
            </a:extLst>
          </p:cNvPr>
          <p:cNvSpPr>
            <a:spLocks noGrp="1"/>
          </p:cNvSpPr>
          <p:nvPr>
            <p:ph idx="27" hasCustomPrompt="1"/>
          </p:nvPr>
        </p:nvSpPr>
        <p:spPr>
          <a:xfrm>
            <a:off x="6096000" y="1866900"/>
            <a:ext cx="5638799" cy="4514047"/>
          </a:xfrm>
          <a:prstGeom prst="rect">
            <a:avLst/>
          </a:prstGeom>
        </p:spPr>
        <p:txBody>
          <a:bodyPr vert="horz" wrap="square" lIns="27432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Picture Placeholder 9">
            <a:extLst>
              <a:ext uri="{FF2B5EF4-FFF2-40B4-BE49-F238E27FC236}">
                <a16:creationId xmlns:a16="http://schemas.microsoft.com/office/drawing/2014/main" id="{5BBFF32C-2A15-44C5-B538-CFD1F92176C0}"/>
              </a:ext>
            </a:extLst>
          </p:cNvPr>
          <p:cNvSpPr>
            <a:spLocks noGrp="1"/>
          </p:cNvSpPr>
          <p:nvPr>
            <p:ph type="pic" sz="quarter" idx="30" hasCustomPrompt="1"/>
          </p:nvPr>
        </p:nvSpPr>
        <p:spPr>
          <a:xfrm>
            <a:off x="-3142" y="0"/>
            <a:ext cx="6806152" cy="6858000"/>
          </a:xfrm>
          <a:custGeom>
            <a:avLst/>
            <a:gdLst>
              <a:gd name="connsiteX0" fmla="*/ 0 w 5847905"/>
              <a:gd name="connsiteY0" fmla="*/ 6849376 h 6849376"/>
              <a:gd name="connsiteX1" fmla="*/ 0 w 5847905"/>
              <a:gd name="connsiteY1" fmla="*/ 0 h 6849376"/>
              <a:gd name="connsiteX2" fmla="*/ 5847905 w 5847905"/>
              <a:gd name="connsiteY2" fmla="*/ 6849376 h 6849376"/>
              <a:gd name="connsiteX3" fmla="*/ 0 w 5847905"/>
              <a:gd name="connsiteY3" fmla="*/ 6849376 h 6849376"/>
              <a:gd name="connsiteX0" fmla="*/ 0 w 5847905"/>
              <a:gd name="connsiteY0" fmla="*/ 6849376 h 6849376"/>
              <a:gd name="connsiteX1" fmla="*/ 0 w 5847905"/>
              <a:gd name="connsiteY1" fmla="*/ 0 h 6849376"/>
              <a:gd name="connsiteX2" fmla="*/ 4703805 w 5847905"/>
              <a:gd name="connsiteY2" fmla="*/ 708068 h 6849376"/>
              <a:gd name="connsiteX3" fmla="*/ 5847905 w 5847905"/>
              <a:gd name="connsiteY3" fmla="*/ 6849376 h 6849376"/>
              <a:gd name="connsiteX4" fmla="*/ 0 w 5847905"/>
              <a:gd name="connsiteY4" fmla="*/ 6849376 h 6849376"/>
              <a:gd name="connsiteX0" fmla="*/ 0 w 5847905"/>
              <a:gd name="connsiteY0" fmla="*/ 7148223 h 7148223"/>
              <a:gd name="connsiteX1" fmla="*/ 0 w 5847905"/>
              <a:gd name="connsiteY1" fmla="*/ 298847 h 7148223"/>
              <a:gd name="connsiteX2" fmla="*/ 4967416 w 5847905"/>
              <a:gd name="connsiteY2" fmla="*/ 314937 h 7148223"/>
              <a:gd name="connsiteX3" fmla="*/ 5847905 w 5847905"/>
              <a:gd name="connsiteY3" fmla="*/ 7148223 h 7148223"/>
              <a:gd name="connsiteX4" fmla="*/ 0 w 5847905"/>
              <a:gd name="connsiteY4" fmla="*/ 7148223 h 7148223"/>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967416 w 5847905"/>
              <a:gd name="connsiteY2" fmla="*/ 16090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71792 w 5847905"/>
              <a:gd name="connsiteY2" fmla="*/ 10113 h 6849376"/>
              <a:gd name="connsiteX3" fmla="*/ 5847905 w 5847905"/>
              <a:gd name="connsiteY3" fmla="*/ 6849376 h 6849376"/>
              <a:gd name="connsiteX4" fmla="*/ 0 w 5847905"/>
              <a:gd name="connsiteY4" fmla="*/ 6849376 h 6849376"/>
              <a:gd name="connsiteX0" fmla="*/ 0 w 5847905"/>
              <a:gd name="connsiteY0" fmla="*/ 6849376 h 6849376"/>
              <a:gd name="connsiteX1" fmla="*/ 0 w 5847905"/>
              <a:gd name="connsiteY1" fmla="*/ 0 h 6849376"/>
              <a:gd name="connsiteX2" fmla="*/ 4895698 w 5847905"/>
              <a:gd name="connsiteY2" fmla="*/ 4137 h 6849376"/>
              <a:gd name="connsiteX3" fmla="*/ 5847905 w 5847905"/>
              <a:gd name="connsiteY3" fmla="*/ 6849376 h 6849376"/>
              <a:gd name="connsiteX4" fmla="*/ 0 w 5847905"/>
              <a:gd name="connsiteY4" fmla="*/ 6849376 h 6849376"/>
              <a:gd name="connsiteX0" fmla="*/ 0 w 7282258"/>
              <a:gd name="connsiteY0" fmla="*/ 6849376 h 6855353"/>
              <a:gd name="connsiteX1" fmla="*/ 0 w 7282258"/>
              <a:gd name="connsiteY1" fmla="*/ 0 h 6855353"/>
              <a:gd name="connsiteX2" fmla="*/ 4895698 w 7282258"/>
              <a:gd name="connsiteY2" fmla="*/ 4137 h 6855353"/>
              <a:gd name="connsiteX3" fmla="*/ 7282258 w 7282258"/>
              <a:gd name="connsiteY3" fmla="*/ 6855353 h 6855353"/>
              <a:gd name="connsiteX4" fmla="*/ 0 w 7282258"/>
              <a:gd name="connsiteY4" fmla="*/ 6849376 h 6855353"/>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3400 h 6849376"/>
              <a:gd name="connsiteX4" fmla="*/ 0 w 7276282"/>
              <a:gd name="connsiteY4" fmla="*/ 6849376 h 6849376"/>
              <a:gd name="connsiteX0" fmla="*/ 0 w 7276282"/>
              <a:gd name="connsiteY0" fmla="*/ 6849376 h 6849376"/>
              <a:gd name="connsiteX1" fmla="*/ 0 w 7276282"/>
              <a:gd name="connsiteY1" fmla="*/ 0 h 6849376"/>
              <a:gd name="connsiteX2" fmla="*/ 4895698 w 7276282"/>
              <a:gd name="connsiteY2" fmla="*/ 4137 h 6849376"/>
              <a:gd name="connsiteX3" fmla="*/ 7276282 w 7276282"/>
              <a:gd name="connsiteY3" fmla="*/ 6849376 h 6849376"/>
              <a:gd name="connsiteX4" fmla="*/ 0 w 7276282"/>
              <a:gd name="connsiteY4" fmla="*/ 6849376 h 6849376"/>
              <a:gd name="connsiteX0" fmla="*/ 0 w 7264329"/>
              <a:gd name="connsiteY0" fmla="*/ 6849376 h 6861329"/>
              <a:gd name="connsiteX1" fmla="*/ 0 w 7264329"/>
              <a:gd name="connsiteY1" fmla="*/ 0 h 6861329"/>
              <a:gd name="connsiteX2" fmla="*/ 4895698 w 7264329"/>
              <a:gd name="connsiteY2" fmla="*/ 4137 h 6861329"/>
              <a:gd name="connsiteX3" fmla="*/ 7264329 w 7264329"/>
              <a:gd name="connsiteY3" fmla="*/ 6861329 h 6861329"/>
              <a:gd name="connsiteX4" fmla="*/ 0 w 7264329"/>
              <a:gd name="connsiteY4" fmla="*/ 6849376 h 6861329"/>
              <a:gd name="connsiteX0" fmla="*/ 0 w 7264329"/>
              <a:gd name="connsiteY0" fmla="*/ 6849376 h 6855352"/>
              <a:gd name="connsiteX1" fmla="*/ 0 w 7264329"/>
              <a:gd name="connsiteY1" fmla="*/ 0 h 6855352"/>
              <a:gd name="connsiteX2" fmla="*/ 4895698 w 7264329"/>
              <a:gd name="connsiteY2" fmla="*/ 4137 h 6855352"/>
              <a:gd name="connsiteX3" fmla="*/ 7264329 w 7264329"/>
              <a:gd name="connsiteY3" fmla="*/ 6855352 h 6855352"/>
              <a:gd name="connsiteX4" fmla="*/ 0 w 7264329"/>
              <a:gd name="connsiteY4" fmla="*/ 6849376 h 6855352"/>
              <a:gd name="connsiteX0" fmla="*/ 0 w 7264329"/>
              <a:gd name="connsiteY0" fmla="*/ 6849376 h 6849376"/>
              <a:gd name="connsiteX1" fmla="*/ 0 w 7264329"/>
              <a:gd name="connsiteY1" fmla="*/ 0 h 6849376"/>
              <a:gd name="connsiteX2" fmla="*/ 4895698 w 7264329"/>
              <a:gd name="connsiteY2" fmla="*/ 4137 h 6849376"/>
              <a:gd name="connsiteX3" fmla="*/ 7264329 w 7264329"/>
              <a:gd name="connsiteY3" fmla="*/ 6849376 h 6849376"/>
              <a:gd name="connsiteX4" fmla="*/ 0 w 7264329"/>
              <a:gd name="connsiteY4" fmla="*/ 6849376 h 6849376"/>
              <a:gd name="connsiteX0" fmla="*/ 0 w 7264329"/>
              <a:gd name="connsiteY0" fmla="*/ 6854666 h 6854666"/>
              <a:gd name="connsiteX1" fmla="*/ 0 w 7264329"/>
              <a:gd name="connsiteY1" fmla="*/ 5290 h 6854666"/>
              <a:gd name="connsiteX2" fmla="*/ 4895698 w 7264329"/>
              <a:gd name="connsiteY2" fmla="*/ 0 h 6854666"/>
              <a:gd name="connsiteX3" fmla="*/ 7264329 w 7264329"/>
              <a:gd name="connsiteY3" fmla="*/ 6854666 h 6854666"/>
              <a:gd name="connsiteX4" fmla="*/ 0 w 7264329"/>
              <a:gd name="connsiteY4" fmla="*/ 6854666 h 6854666"/>
              <a:gd name="connsiteX0" fmla="*/ 0 w 7264329"/>
              <a:gd name="connsiteY0" fmla="*/ 6851524 h 6851524"/>
              <a:gd name="connsiteX1" fmla="*/ 0 w 7264329"/>
              <a:gd name="connsiteY1" fmla="*/ 2148 h 6851524"/>
              <a:gd name="connsiteX2" fmla="*/ 4895698 w 7264329"/>
              <a:gd name="connsiteY2" fmla="*/ 0 h 6851524"/>
              <a:gd name="connsiteX3" fmla="*/ 7264329 w 7264329"/>
              <a:gd name="connsiteY3" fmla="*/ 6851524 h 6851524"/>
              <a:gd name="connsiteX4" fmla="*/ 0 w 7264329"/>
              <a:gd name="connsiteY4" fmla="*/ 6851524 h 6851524"/>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98840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886271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4667 h 6854667"/>
              <a:gd name="connsiteX1" fmla="*/ 0 w 7267471"/>
              <a:gd name="connsiteY1" fmla="*/ 2148 h 6854667"/>
              <a:gd name="connsiteX2" fmla="*/ 4886271 w 7267471"/>
              <a:gd name="connsiteY2" fmla="*/ 0 h 6854667"/>
              <a:gd name="connsiteX3" fmla="*/ 7267471 w 7267471"/>
              <a:gd name="connsiteY3" fmla="*/ 6854667 h 6854667"/>
              <a:gd name="connsiteX4" fmla="*/ 3142 w 7267471"/>
              <a:gd name="connsiteY4" fmla="*/ 6854667 h 6854667"/>
              <a:gd name="connsiteX0" fmla="*/ 3142 w 7267471"/>
              <a:gd name="connsiteY0" fmla="*/ 6852519 h 6852519"/>
              <a:gd name="connsiteX1" fmla="*/ 0 w 7267471"/>
              <a:gd name="connsiteY1" fmla="*/ 0 h 6852519"/>
              <a:gd name="connsiteX2" fmla="*/ 4521768 w 7267471"/>
              <a:gd name="connsiteY2" fmla="*/ 995 h 6852519"/>
              <a:gd name="connsiteX3" fmla="*/ 7267471 w 7267471"/>
              <a:gd name="connsiteY3" fmla="*/ 6852519 h 6852519"/>
              <a:gd name="connsiteX4" fmla="*/ 3142 w 7267471"/>
              <a:gd name="connsiteY4" fmla="*/ 6852519 h 6852519"/>
              <a:gd name="connsiteX0" fmla="*/ 3142 w 7267471"/>
              <a:gd name="connsiteY0" fmla="*/ 6852519 h 6852519"/>
              <a:gd name="connsiteX1" fmla="*/ 0 w 7267471"/>
              <a:gd name="connsiteY1" fmla="*/ 0 h 6852519"/>
              <a:gd name="connsiteX2" fmla="*/ 4735952 w 7267471"/>
              <a:gd name="connsiteY2" fmla="*/ 995 h 6852519"/>
              <a:gd name="connsiteX3" fmla="*/ 7267471 w 7267471"/>
              <a:gd name="connsiteY3" fmla="*/ 6852519 h 6852519"/>
              <a:gd name="connsiteX4" fmla="*/ 3142 w 7267471"/>
              <a:gd name="connsiteY4" fmla="*/ 6852519 h 6852519"/>
              <a:gd name="connsiteX0" fmla="*/ 3142 w 6806152"/>
              <a:gd name="connsiteY0" fmla="*/ 6852519 h 6852519"/>
              <a:gd name="connsiteX1" fmla="*/ 0 w 6806152"/>
              <a:gd name="connsiteY1" fmla="*/ 0 h 6852519"/>
              <a:gd name="connsiteX2" fmla="*/ 4735952 w 6806152"/>
              <a:gd name="connsiteY2" fmla="*/ 995 h 6852519"/>
              <a:gd name="connsiteX3" fmla="*/ 6806152 w 6806152"/>
              <a:gd name="connsiteY3" fmla="*/ 6852519 h 6852519"/>
              <a:gd name="connsiteX4" fmla="*/ 3142 w 6806152"/>
              <a:gd name="connsiteY4" fmla="*/ 6852519 h 6852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6152" h="6852519">
                <a:moveTo>
                  <a:pt x="3142" y="6852519"/>
                </a:moveTo>
                <a:cubicBezTo>
                  <a:pt x="2095" y="4568346"/>
                  <a:pt x="1047" y="2284173"/>
                  <a:pt x="0" y="0"/>
                </a:cubicBezTo>
                <a:lnTo>
                  <a:pt x="4735952" y="995"/>
                </a:lnTo>
                <a:lnTo>
                  <a:pt x="6806152" y="6852519"/>
                </a:lnTo>
                <a:lnTo>
                  <a:pt x="3142" y="6852519"/>
                </a:lnTo>
                <a:close/>
              </a:path>
            </a:pathLst>
          </a:custGeom>
          <a:ln>
            <a:solidFill>
              <a:srgbClr val="414241"/>
            </a:solidFill>
          </a:ln>
        </p:spPr>
        <p:txBody>
          <a:bodyPr anchor="ctr"/>
          <a:lstStyle>
            <a:lvl1pPr algn="ctr">
              <a:defRPr>
                <a:solidFill>
                  <a:srgbClr val="B4009E"/>
                </a:solidFill>
              </a:defRPr>
            </a:lvl1pPr>
          </a:lstStyle>
          <a:p>
            <a:r>
              <a:rPr lang="en-US" dirty="0"/>
              <a:t>Click icon to</a:t>
            </a:r>
            <a:br>
              <a:rPr lang="en-US" dirty="0"/>
            </a:br>
            <a:r>
              <a:rPr lang="en-US" dirty="0"/>
              <a:t>add picture</a:t>
            </a:r>
          </a:p>
        </p:txBody>
      </p:sp>
    </p:spTree>
    <p:extLst>
      <p:ext uri="{BB962C8B-B14F-4D97-AF65-F5344CB8AC3E}">
        <p14:creationId xmlns:p14="http://schemas.microsoft.com/office/powerpoint/2010/main" val="63714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33984" y="484298"/>
            <a:ext cx="6995026" cy="1300000"/>
          </a:xfrm>
          <a:prstGeom prst="rect">
            <a:avLst/>
          </a:prstGeom>
        </p:spPr>
      </p:pic>
    </p:spTree>
  </p:cSld>
  <p:clrMapOvr>
    <a:masterClrMapping/>
  </p:clrMapOvr>
  <p:transition>
    <p:fade/>
  </p:transition>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5" name="Text Placeholder 3"/>
          <p:cNvSpPr>
            <a:spLocks noGrp="1"/>
          </p:cNvSpPr>
          <p:nvPr>
            <p:ph idx="1" hasCustomPrompt="1"/>
          </p:nvPr>
        </p:nvSpPr>
        <p:spPr>
          <a:xfrm>
            <a:off x="457200" y="457200"/>
            <a:ext cx="11277599" cy="5638800"/>
          </a:xfrm>
          <a:prstGeom prst="rect">
            <a:avLst/>
          </a:prstGeom>
        </p:spPr>
        <p:txBody>
          <a:bodyPr vert="horz" lIns="0" tIns="0" rIns="0" bIns="91440" rtlCol="0" anchor="ctr" anchorCtr="0">
            <a:normAutofit/>
          </a:bodyPr>
          <a:lstStyle>
            <a:lvl1pPr>
              <a:lnSpc>
                <a:spcPct val="110000"/>
              </a:lnSpc>
              <a:spcAft>
                <a:spcPts val="1200"/>
              </a:spcAft>
              <a:defRPr sz="4400" b="1" i="0">
                <a:solidFill>
                  <a:schemeClr val="tx1"/>
                </a:solidFill>
                <a:latin typeface="Segoe Pro Semibold" charset="0"/>
                <a:ea typeface="Segoe Pro Semibold" charset="0"/>
                <a:cs typeface="Segoe Pro Semibold" charset="0"/>
              </a:defRPr>
            </a:lvl1pPr>
            <a:lvl2pPr>
              <a:lnSpc>
                <a:spcPct val="110000"/>
              </a:lnSpc>
              <a:defRPr sz="2400" b="0" i="0">
                <a:solidFill>
                  <a:schemeClr val="tx1"/>
                </a:solidFill>
                <a:latin typeface="Segoe Pro" charset="0"/>
                <a:ea typeface="Segoe Pro" charset="0"/>
                <a:cs typeface="Segoe Pro" charset="0"/>
              </a:defRPr>
            </a:lvl2pPr>
            <a:lvl3pPr>
              <a:lnSpc>
                <a:spcPct val="110000"/>
              </a:lnSpc>
              <a:defRPr sz="2000" b="0" i="0">
                <a:solidFill>
                  <a:schemeClr val="tx1"/>
                </a:solidFill>
                <a:latin typeface="Segoe Pro" charset="0"/>
                <a:ea typeface="Segoe Pro" charset="0"/>
                <a:cs typeface="Segoe Pro" charset="0"/>
              </a:defRPr>
            </a:lvl3pPr>
            <a:lvl4pPr>
              <a:defRPr>
                <a:solidFill>
                  <a:schemeClr val="bg2">
                    <a:lumMod val="60000"/>
                    <a:lumOff val="40000"/>
                  </a:schemeClr>
                </a:solidFill>
              </a:defRPr>
            </a:lvl4pPr>
          </a:lstStyle>
          <a:p>
            <a:pPr lvl="0"/>
            <a:r>
              <a:rPr lang="en-US" dirty="0"/>
              <a:t>Click to edit Subhead Master text styles</a:t>
            </a:r>
          </a:p>
          <a:p>
            <a:pPr lvl="1"/>
            <a:r>
              <a:rPr lang="en-US" dirty="0"/>
              <a:t>Second level</a:t>
            </a:r>
          </a:p>
          <a:p>
            <a:pPr lvl="2"/>
            <a:r>
              <a:rPr lang="en-US" dirty="0"/>
              <a:t>Third level</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7342045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F4D8D864-CFA6-477D-A4B4-FED8B0945667}"/>
              </a:ext>
            </a:extLst>
          </p:cNvPr>
          <p:cNvSpPr>
            <a:spLocks noGrp="1"/>
          </p:cNvSpPr>
          <p:nvPr>
            <p:ph idx="33" hasCustomPrompt="1"/>
          </p:nvPr>
        </p:nvSpPr>
        <p:spPr>
          <a:xfrm>
            <a:off x="6103952" y="3276600"/>
            <a:ext cx="5622897" cy="2819400"/>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hasCustomPrompt="1"/>
          </p:nvPr>
        </p:nvSpPr>
        <p:spPr>
          <a:xfrm>
            <a:off x="457200" y="457200"/>
            <a:ext cx="11277599" cy="7239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dirty="0"/>
              <a:t>About me…</a:t>
            </a:r>
          </a:p>
        </p:txBody>
      </p:sp>
      <p:sp>
        <p:nvSpPr>
          <p:cNvPr id="8" name="Picture Placeholder 2">
            <a:extLst>
              <a:ext uri="{FF2B5EF4-FFF2-40B4-BE49-F238E27FC236}">
                <a16:creationId xmlns:a16="http://schemas.microsoft.com/office/drawing/2014/main" id="{C1627637-B5D0-ED45-8DF8-0E533AAA00D8}"/>
              </a:ext>
            </a:extLst>
          </p:cNvPr>
          <p:cNvSpPr>
            <a:spLocks noGrp="1"/>
          </p:cNvSpPr>
          <p:nvPr>
            <p:ph type="pic" sz="quarter" idx="31"/>
          </p:nvPr>
        </p:nvSpPr>
        <p:spPr>
          <a:xfrm>
            <a:off x="10325099" y="1181100"/>
            <a:ext cx="1409700" cy="1409700"/>
          </a:xfrm>
          <a:prstGeom prst="ellipse">
            <a:avLst/>
          </a:prstGeom>
        </p:spPr>
        <p:txBody>
          <a:bodyPr wrap="none" anchor="ctr" anchorCtr="0"/>
          <a:lstStyle>
            <a:lvl1pPr algn="ctr">
              <a:defRPr sz="1400" b="0">
                <a:solidFill>
                  <a:srgbClr val="B4009E"/>
                </a:solidFill>
              </a:defRPr>
            </a:lvl1pPr>
          </a:lstStyle>
          <a:p>
            <a:r>
              <a:rPr lang="en-US"/>
              <a:t>Click icon to add picture</a:t>
            </a:r>
          </a:p>
        </p:txBody>
      </p:sp>
      <p:sp>
        <p:nvSpPr>
          <p:cNvPr id="10" name="Text Placeholder 2">
            <a:extLst>
              <a:ext uri="{FF2B5EF4-FFF2-40B4-BE49-F238E27FC236}">
                <a16:creationId xmlns:a16="http://schemas.microsoft.com/office/drawing/2014/main" id="{852D16FD-C54E-954A-88CB-7F7F7287BF2B}"/>
              </a:ext>
            </a:extLst>
          </p:cNvPr>
          <p:cNvSpPr>
            <a:spLocks noGrp="1"/>
          </p:cNvSpPr>
          <p:nvPr>
            <p:ph type="body" sz="quarter" idx="30" hasCustomPrompt="1"/>
          </p:nvPr>
        </p:nvSpPr>
        <p:spPr>
          <a:xfrm>
            <a:off x="6096000" y="1181100"/>
            <a:ext cx="4212129" cy="1028700"/>
          </a:xfrm>
          <a:prstGeom prst="rect">
            <a:avLst/>
          </a:prstGeom>
        </p:spPr>
        <p:txBody>
          <a:bodyPr lIns="0" tIns="274320" rIns="182880" anchor="t" anchorCtr="0">
            <a:normAutofit/>
          </a:bodyPr>
          <a:lstStyle>
            <a:lvl1pPr>
              <a:lnSpc>
                <a:spcPct val="110000"/>
              </a:lnSpc>
              <a:spcBef>
                <a:spcPts val="0"/>
              </a:spcBef>
              <a:spcAft>
                <a:spcPts val="600"/>
              </a:spcAft>
              <a:defRPr sz="16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Twitter: @handle</a:t>
            </a:r>
          </a:p>
          <a:p>
            <a:pPr lvl="0"/>
            <a:r>
              <a:rPr lang="en-US" dirty="0"/>
              <a:t>Email: </a:t>
            </a:r>
            <a:r>
              <a:rPr lang="en-US" dirty="0" err="1"/>
              <a:t>email@Microsoft.com</a:t>
            </a:r>
            <a:endParaRPr lang="en-US" dirty="0"/>
          </a:p>
        </p:txBody>
      </p:sp>
      <p:sp>
        <p:nvSpPr>
          <p:cNvPr id="2" name="Slide Number Placeholder 1">
            <a:extLst>
              <a:ext uri="{FF2B5EF4-FFF2-40B4-BE49-F238E27FC236}">
                <a16:creationId xmlns:a16="http://schemas.microsoft.com/office/drawing/2014/main" id="{B91CB2BC-111D-F649-A0EE-51B2CD7DCF8C}"/>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245711B6-47A7-4CF6-BE34-3532BF3BA128}"/>
              </a:ext>
            </a:extLst>
          </p:cNvPr>
          <p:cNvSpPr>
            <a:spLocks noGrp="1"/>
          </p:cNvSpPr>
          <p:nvPr>
            <p:ph idx="1"/>
          </p:nvPr>
        </p:nvSpPr>
        <p:spPr>
          <a:xfrm>
            <a:off x="456133" y="1181100"/>
            <a:ext cx="5622897" cy="4914900"/>
          </a:xfrm>
          <a:prstGeom prst="rect">
            <a:avLst/>
          </a:prstGeom>
        </p:spPr>
        <p:txBody>
          <a:bodyPr vert="horz" wrap="square" lIns="0" tIns="0" rIns="18288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70476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cept 3-col">
    <p:spTree>
      <p:nvGrpSpPr>
        <p:cNvPr id="1" name=""/>
        <p:cNvGrpSpPr/>
        <p:nvPr/>
      </p:nvGrpSpPr>
      <p:grpSpPr>
        <a:xfrm>
          <a:off x="0" y="0"/>
          <a:ext cx="0" cy="0"/>
          <a:chOff x="0" y="0"/>
          <a:chExt cx="0" cy="0"/>
        </a:xfrm>
      </p:grpSpPr>
      <p:sp>
        <p:nvSpPr>
          <p:cNvPr id="21" name="Picture Placeholder 5"/>
          <p:cNvSpPr>
            <a:spLocks noGrp="1"/>
          </p:cNvSpPr>
          <p:nvPr>
            <p:ph type="pic" sz="quarter" idx="27"/>
          </p:nvPr>
        </p:nvSpPr>
        <p:spPr>
          <a:xfrm>
            <a:off x="1524208" y="1505652"/>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endParaRPr lang="en-US" dirty="0"/>
          </a:p>
        </p:txBody>
      </p:sp>
      <p:sp>
        <p:nvSpPr>
          <p:cNvPr id="22" name="Picture Placeholder 5"/>
          <p:cNvSpPr>
            <a:spLocks noGrp="1"/>
          </p:cNvSpPr>
          <p:nvPr>
            <p:ph type="pic" sz="quarter" idx="28"/>
          </p:nvPr>
        </p:nvSpPr>
        <p:spPr>
          <a:xfrm>
            <a:off x="5391358" y="1513780"/>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3" name="Picture Placeholder 5"/>
          <p:cNvSpPr>
            <a:spLocks noGrp="1"/>
          </p:cNvSpPr>
          <p:nvPr>
            <p:ph type="pic" sz="quarter" idx="29"/>
          </p:nvPr>
        </p:nvSpPr>
        <p:spPr>
          <a:xfrm>
            <a:off x="9285461" y="1488127"/>
            <a:ext cx="1409284" cy="1077020"/>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endParaRPr lang="en-US" dirty="0"/>
          </a:p>
        </p:txBody>
      </p:sp>
      <p:sp>
        <p:nvSpPr>
          <p:cNvPr id="20" name="Shape 69">
            <a:extLst>
              <a:ext uri="{FF2B5EF4-FFF2-40B4-BE49-F238E27FC236}">
                <a16:creationId xmlns:a16="http://schemas.microsoft.com/office/drawing/2014/main" id="{50DF9F24-F2BD-4DEC-BF54-5080F302503F}"/>
              </a:ext>
            </a:extLst>
          </p:cNvPr>
          <p:cNvSpPr txBox="1">
            <a:spLocks noGrp="1"/>
          </p:cNvSpPr>
          <p:nvPr>
            <p:ph type="body" idx="21" hasCustomPrompt="1"/>
          </p:nvPr>
        </p:nvSpPr>
        <p:spPr>
          <a:xfrm>
            <a:off x="4347972" y="3276600"/>
            <a:ext cx="3496057" cy="2095500"/>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dirty="0"/>
              <a:t>level one</a:t>
            </a:r>
          </a:p>
          <a:p>
            <a:pPr lvl="0" algn="ctr" defTabSz="914367">
              <a:spcBef>
                <a:spcPts val="0"/>
              </a:spcBef>
              <a:spcAft>
                <a:spcPts val="1176"/>
              </a:spcAft>
              <a:buFont typeface="Arial"/>
            </a:pPr>
            <a:r>
              <a:rPr lang="en-US" dirty="0"/>
              <a:t>level two</a:t>
            </a:r>
          </a:p>
        </p:txBody>
      </p:sp>
      <p:sp>
        <p:nvSpPr>
          <p:cNvPr id="25" name="Shape 69">
            <a:extLst>
              <a:ext uri="{FF2B5EF4-FFF2-40B4-BE49-F238E27FC236}">
                <a16:creationId xmlns:a16="http://schemas.microsoft.com/office/drawing/2014/main" id="{452ABE62-CCEE-407B-B879-4F04AA8A85B2}"/>
              </a:ext>
            </a:extLst>
          </p:cNvPr>
          <p:cNvSpPr txBox="1">
            <a:spLocks noGrp="1"/>
          </p:cNvSpPr>
          <p:nvPr>
            <p:ph type="body" idx="23" hasCustomPrompt="1"/>
          </p:nvPr>
        </p:nvSpPr>
        <p:spPr>
          <a:xfrm>
            <a:off x="8229600" y="3276600"/>
            <a:ext cx="3503300"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dirty="0"/>
              <a:t>level one</a:t>
            </a:r>
          </a:p>
          <a:p>
            <a:pPr lvl="0" algn="ctr" defTabSz="914367">
              <a:spcBef>
                <a:spcPts val="0"/>
              </a:spcBef>
              <a:spcAft>
                <a:spcPts val="1176"/>
              </a:spcAft>
              <a:buFont typeface="Arial"/>
            </a:pPr>
            <a:r>
              <a:rPr lang="en-US" dirty="0"/>
              <a:t>level two</a:t>
            </a:r>
          </a:p>
        </p:txBody>
      </p:sp>
      <p:sp>
        <p:nvSpPr>
          <p:cNvPr id="26" name="Shape 78">
            <a:extLst>
              <a:ext uri="{FF2B5EF4-FFF2-40B4-BE49-F238E27FC236}">
                <a16:creationId xmlns:a16="http://schemas.microsoft.com/office/drawing/2014/main" id="{ED9E8697-A9C3-4FDC-9D6C-2B35F242E978}"/>
              </a:ext>
            </a:extLst>
          </p:cNvPr>
          <p:cNvSpPr txBox="1">
            <a:spLocks noGrp="1"/>
          </p:cNvSpPr>
          <p:nvPr>
            <p:ph type="body" idx="7" hasCustomPrompt="1"/>
          </p:nvPr>
        </p:nvSpPr>
        <p:spPr>
          <a:xfrm>
            <a:off x="4347972" y="2602431"/>
            <a:ext cx="3496057"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2</a:t>
            </a:r>
          </a:p>
        </p:txBody>
      </p:sp>
      <p:cxnSp>
        <p:nvCxnSpPr>
          <p:cNvPr id="27" name="Straight Connector 26">
            <a:extLst>
              <a:ext uri="{FF2B5EF4-FFF2-40B4-BE49-F238E27FC236}">
                <a16:creationId xmlns:a16="http://schemas.microsoft.com/office/drawing/2014/main" id="{CF4B441F-C8E2-46EF-B6C0-23A6E8BDE1DB}"/>
              </a:ext>
            </a:extLst>
          </p:cNvPr>
          <p:cNvCxnSpPr>
            <a:cxnSpLocks/>
          </p:cNvCxnSpPr>
          <p:nvPr userDrawn="1"/>
        </p:nvCxnSpPr>
        <p:spPr>
          <a:xfrm flipV="1">
            <a:off x="45720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30" name="Shape 78">
            <a:extLst>
              <a:ext uri="{FF2B5EF4-FFF2-40B4-BE49-F238E27FC236}">
                <a16:creationId xmlns:a16="http://schemas.microsoft.com/office/drawing/2014/main" id="{F65B4093-2B95-4F31-BE02-FE267F2C7256}"/>
              </a:ext>
            </a:extLst>
          </p:cNvPr>
          <p:cNvSpPr txBox="1">
            <a:spLocks noGrp="1"/>
          </p:cNvSpPr>
          <p:nvPr>
            <p:ph type="body" idx="30" hasCustomPrompt="1"/>
          </p:nvPr>
        </p:nvSpPr>
        <p:spPr>
          <a:xfrm>
            <a:off x="457201" y="2602419"/>
            <a:ext cx="3543300" cy="689328"/>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1</a:t>
            </a:r>
          </a:p>
        </p:txBody>
      </p:sp>
      <p:sp>
        <p:nvSpPr>
          <p:cNvPr id="31" name="Shape 78">
            <a:extLst>
              <a:ext uri="{FF2B5EF4-FFF2-40B4-BE49-F238E27FC236}">
                <a16:creationId xmlns:a16="http://schemas.microsoft.com/office/drawing/2014/main" id="{BC5E1042-00D9-4CC5-A8F0-6D5351A81028}"/>
              </a:ext>
            </a:extLst>
          </p:cNvPr>
          <p:cNvSpPr txBox="1">
            <a:spLocks noGrp="1"/>
          </p:cNvSpPr>
          <p:nvPr>
            <p:ph type="body" idx="31" hasCustomPrompt="1"/>
          </p:nvPr>
        </p:nvSpPr>
        <p:spPr>
          <a:xfrm>
            <a:off x="8229600" y="2602431"/>
            <a:ext cx="3505200" cy="6858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3</a:t>
            </a:r>
          </a:p>
        </p:txBody>
      </p:sp>
      <p:sp>
        <p:nvSpPr>
          <p:cNvPr id="32" name="Shape 69">
            <a:extLst>
              <a:ext uri="{FF2B5EF4-FFF2-40B4-BE49-F238E27FC236}">
                <a16:creationId xmlns:a16="http://schemas.microsoft.com/office/drawing/2014/main" id="{D0DB858D-C909-4D63-B4BA-450AB7BC6813}"/>
              </a:ext>
            </a:extLst>
          </p:cNvPr>
          <p:cNvSpPr txBox="1">
            <a:spLocks noGrp="1"/>
          </p:cNvSpPr>
          <p:nvPr>
            <p:ph type="body" idx="32" hasCustomPrompt="1"/>
          </p:nvPr>
        </p:nvSpPr>
        <p:spPr>
          <a:xfrm>
            <a:off x="457200" y="3276600"/>
            <a:ext cx="3543301" cy="2095501"/>
          </a:xfrm>
          <a:prstGeom prst="rect">
            <a:avLst/>
          </a:prstGeom>
        </p:spPr>
        <p:txBody>
          <a:bodyPr vert="horz" wrap="square" lIns="67222" tIns="0" rIns="67222" bIns="0" rtlCol="0" anchor="t">
            <a:noAutofit/>
          </a:bodyPr>
          <a:lstStyle>
            <a:lvl1pPr algn="ctr">
              <a:defRPr sz="2000" b="0" dirty="0">
                <a:solidFill>
                  <a:schemeClr val="tx1"/>
                </a:solidFill>
                <a:latin typeface="+mn-lt"/>
                <a:ea typeface="Segoe UI" pitchFamily="34" charset="0"/>
                <a:cs typeface="Segoe UI Semibold" panose="020B0702040204020203" pitchFamily="34" charset="0"/>
              </a:defRPr>
            </a:lvl1pPr>
          </a:lstStyle>
          <a:p>
            <a:pPr lvl="0" algn="ctr" defTabSz="914367">
              <a:spcBef>
                <a:spcPts val="0"/>
              </a:spcBef>
              <a:spcAft>
                <a:spcPts val="1176"/>
              </a:spcAft>
              <a:buFont typeface="Arial"/>
            </a:pPr>
            <a:r>
              <a:rPr lang="en-US" dirty="0"/>
              <a:t>level one</a:t>
            </a:r>
          </a:p>
          <a:p>
            <a:pPr lvl="0" algn="ctr" defTabSz="914367">
              <a:spcBef>
                <a:spcPts val="0"/>
              </a:spcBef>
              <a:spcAft>
                <a:spcPts val="1176"/>
              </a:spcAft>
              <a:buFont typeface="Arial"/>
            </a:pPr>
            <a:r>
              <a:rPr lang="en-US" dirty="0"/>
              <a:t>level two</a:t>
            </a:r>
          </a:p>
        </p:txBody>
      </p:sp>
      <p:sp>
        <p:nvSpPr>
          <p:cNvPr id="33" name="Title Placeholder 2">
            <a:extLst>
              <a:ext uri="{FF2B5EF4-FFF2-40B4-BE49-F238E27FC236}">
                <a16:creationId xmlns:a16="http://schemas.microsoft.com/office/drawing/2014/main" id="{2C1FE9BA-3B57-4CA6-8333-A470390E7321}"/>
              </a:ext>
            </a:extLst>
          </p:cNvPr>
          <p:cNvSpPr>
            <a:spLocks noGrp="1"/>
          </p:cNvSpPr>
          <p:nvPr>
            <p:ph type="title"/>
          </p:nvPr>
        </p:nvSpPr>
        <p:spPr>
          <a:xfrm>
            <a:off x="457200" y="457200"/>
            <a:ext cx="11277600" cy="723900"/>
          </a:xfrm>
          <a:prstGeom prst="rect">
            <a:avLst/>
          </a:prstGeom>
        </p:spPr>
        <p:txBody>
          <a:bodyPr vert="horz" lIns="0" tIns="0" rIns="0" bIns="0" rtlCol="0" anchor="t">
            <a:noAutofit/>
          </a:bodyPr>
          <a:lstStyle>
            <a:lvl1pPr>
              <a:defRPr>
                <a:solidFill>
                  <a:schemeClr val="tx1"/>
                </a:solidFill>
              </a:defRPr>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CF4B441F-C8E2-46EF-B6C0-23A6E8BDE1DB}"/>
              </a:ext>
            </a:extLst>
          </p:cNvPr>
          <p:cNvCxnSpPr>
            <a:cxnSpLocks/>
          </p:cNvCxnSpPr>
          <p:nvPr userDrawn="1"/>
        </p:nvCxnSpPr>
        <p:spPr>
          <a:xfrm flipV="1">
            <a:off x="4324350" y="3282800"/>
            <a:ext cx="3543301"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4" name="Straight Connector 23">
            <a:extLst>
              <a:ext uri="{FF2B5EF4-FFF2-40B4-BE49-F238E27FC236}">
                <a16:creationId xmlns:a16="http://schemas.microsoft.com/office/drawing/2014/main" id="{CF4B441F-C8E2-46EF-B6C0-23A6E8BDE1DB}"/>
              </a:ext>
            </a:extLst>
          </p:cNvPr>
          <p:cNvCxnSpPr>
            <a:cxnSpLocks/>
          </p:cNvCxnSpPr>
          <p:nvPr userDrawn="1"/>
        </p:nvCxnSpPr>
        <p:spPr>
          <a:xfrm>
            <a:off x="8229600" y="3282800"/>
            <a:ext cx="3518402"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 name="Slide Number Placeholder 1">
            <a:extLst>
              <a:ext uri="{FF2B5EF4-FFF2-40B4-BE49-F238E27FC236}">
                <a16:creationId xmlns:a16="http://schemas.microsoft.com/office/drawing/2014/main" id="{456B6142-BE00-C841-A15F-937FA7A70E40}"/>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58624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cept 2-col">
    <p:spTree>
      <p:nvGrpSpPr>
        <p:cNvPr id="1" name=""/>
        <p:cNvGrpSpPr/>
        <p:nvPr/>
      </p:nvGrpSpPr>
      <p:grpSpPr>
        <a:xfrm>
          <a:off x="0" y="0"/>
          <a:ext cx="0" cy="0"/>
          <a:chOff x="0" y="0"/>
          <a:chExt cx="0" cy="0"/>
        </a:xfrm>
      </p:grpSpPr>
      <p:sp>
        <p:nvSpPr>
          <p:cNvPr id="13" name="Picture Placeholder 5"/>
          <p:cNvSpPr>
            <a:spLocks noGrp="1"/>
          </p:cNvSpPr>
          <p:nvPr>
            <p:ph type="pic" sz="quarter" idx="27"/>
          </p:nvPr>
        </p:nvSpPr>
        <p:spPr>
          <a:xfrm>
            <a:off x="1866901" y="1433156"/>
            <a:ext cx="2819400" cy="1634103"/>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endParaRPr lang="en-US" dirty="0"/>
          </a:p>
        </p:txBody>
      </p:sp>
      <p:sp>
        <p:nvSpPr>
          <p:cNvPr id="21" name="Picture Placeholder 5"/>
          <p:cNvSpPr>
            <a:spLocks noGrp="1"/>
          </p:cNvSpPr>
          <p:nvPr>
            <p:ph type="pic" sz="quarter" idx="29"/>
          </p:nvPr>
        </p:nvSpPr>
        <p:spPr>
          <a:xfrm>
            <a:off x="7505699" y="1433157"/>
            <a:ext cx="2819401" cy="1634102"/>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sp>
        <p:nvSpPr>
          <p:cNvPr id="22" name="Shape 69">
            <a:extLst>
              <a:ext uri="{FF2B5EF4-FFF2-40B4-BE49-F238E27FC236}">
                <a16:creationId xmlns:a16="http://schemas.microsoft.com/office/drawing/2014/main" id="{DA909CD3-D031-4644-961E-3BAEF5FC557A}"/>
              </a:ext>
            </a:extLst>
          </p:cNvPr>
          <p:cNvSpPr txBox="1">
            <a:spLocks noGrp="1"/>
          </p:cNvSpPr>
          <p:nvPr>
            <p:ph type="body" idx="21" hasCustomPrompt="1"/>
          </p:nvPr>
        </p:nvSpPr>
        <p:spPr>
          <a:xfrm>
            <a:off x="6095998" y="3998873"/>
            <a:ext cx="5638801" cy="2097128"/>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dirty="0"/>
              <a:t>level one</a:t>
            </a:r>
          </a:p>
          <a:p>
            <a:pPr lvl="0" algn="ctr" defTabSz="914367">
              <a:spcBef>
                <a:spcPts val="0"/>
              </a:spcBef>
              <a:spcAft>
                <a:spcPts val="1176"/>
              </a:spcAft>
              <a:buFont typeface="Arial"/>
            </a:pPr>
            <a:r>
              <a:rPr lang="en-US" dirty="0"/>
              <a:t>level two</a:t>
            </a:r>
          </a:p>
        </p:txBody>
      </p:sp>
      <p:sp>
        <p:nvSpPr>
          <p:cNvPr id="23" name="Shape 78">
            <a:extLst>
              <a:ext uri="{FF2B5EF4-FFF2-40B4-BE49-F238E27FC236}">
                <a16:creationId xmlns:a16="http://schemas.microsoft.com/office/drawing/2014/main" id="{86F28D81-7603-4E02-9F5E-B52509955F9D}"/>
              </a:ext>
            </a:extLst>
          </p:cNvPr>
          <p:cNvSpPr txBox="1">
            <a:spLocks noGrp="1"/>
          </p:cNvSpPr>
          <p:nvPr>
            <p:ph type="body" idx="7" hasCustomPrompt="1"/>
          </p:nvPr>
        </p:nvSpPr>
        <p:spPr>
          <a:xfrm>
            <a:off x="6095999" y="3276600"/>
            <a:ext cx="5638798" cy="723900"/>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2</a:t>
            </a:r>
          </a:p>
        </p:txBody>
      </p:sp>
      <p:cxnSp>
        <p:nvCxnSpPr>
          <p:cNvPr id="24" name="Straight Connector 23">
            <a:extLst>
              <a:ext uri="{FF2B5EF4-FFF2-40B4-BE49-F238E27FC236}">
                <a16:creationId xmlns:a16="http://schemas.microsoft.com/office/drawing/2014/main" id="{3A68F424-EA1D-4D7C-A4B5-5D8BC32C7BFB}"/>
              </a:ext>
            </a:extLst>
          </p:cNvPr>
          <p:cNvCxnSpPr>
            <a:cxnSpLocks/>
          </p:cNvCxnSpPr>
          <p:nvPr userDrawn="1"/>
        </p:nvCxnSpPr>
        <p:spPr>
          <a:xfrm>
            <a:off x="1181100" y="3909418"/>
            <a:ext cx="42291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cxnSp>
        <p:nvCxnSpPr>
          <p:cNvPr id="25" name="Straight Connector 24">
            <a:extLst>
              <a:ext uri="{FF2B5EF4-FFF2-40B4-BE49-F238E27FC236}">
                <a16:creationId xmlns:a16="http://schemas.microsoft.com/office/drawing/2014/main" id="{EA6FB7B6-28C9-4460-8677-F7C9633207B5}"/>
              </a:ext>
            </a:extLst>
          </p:cNvPr>
          <p:cNvCxnSpPr>
            <a:cxnSpLocks/>
          </p:cNvCxnSpPr>
          <p:nvPr userDrawn="1"/>
        </p:nvCxnSpPr>
        <p:spPr>
          <a:xfrm>
            <a:off x="6819900" y="3916700"/>
            <a:ext cx="4191000"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26" name="Shape 78">
            <a:extLst>
              <a:ext uri="{FF2B5EF4-FFF2-40B4-BE49-F238E27FC236}">
                <a16:creationId xmlns:a16="http://schemas.microsoft.com/office/drawing/2014/main" id="{6F67237B-0079-4730-BA0A-EFD67517C184}"/>
              </a:ext>
            </a:extLst>
          </p:cNvPr>
          <p:cNvSpPr txBox="1">
            <a:spLocks noGrp="1"/>
          </p:cNvSpPr>
          <p:nvPr>
            <p:ph type="body" idx="30" hasCustomPrompt="1"/>
          </p:nvPr>
        </p:nvSpPr>
        <p:spPr>
          <a:xfrm>
            <a:off x="457201" y="3279529"/>
            <a:ext cx="5638800" cy="719343"/>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1</a:t>
            </a:r>
          </a:p>
        </p:txBody>
      </p:sp>
      <p:sp>
        <p:nvSpPr>
          <p:cNvPr id="27" name="Shape 69">
            <a:extLst>
              <a:ext uri="{FF2B5EF4-FFF2-40B4-BE49-F238E27FC236}">
                <a16:creationId xmlns:a16="http://schemas.microsoft.com/office/drawing/2014/main" id="{AEED71C8-01E7-4E81-A0EB-0535EB83D4BE}"/>
              </a:ext>
            </a:extLst>
          </p:cNvPr>
          <p:cNvSpPr txBox="1">
            <a:spLocks noGrp="1"/>
          </p:cNvSpPr>
          <p:nvPr>
            <p:ph type="body" idx="32" hasCustomPrompt="1"/>
          </p:nvPr>
        </p:nvSpPr>
        <p:spPr>
          <a:xfrm>
            <a:off x="457200" y="3999831"/>
            <a:ext cx="5638799" cy="2096169"/>
          </a:xfrm>
          <a:prstGeom prst="rect">
            <a:avLst/>
          </a:prstGeom>
        </p:spPr>
        <p:txBody>
          <a:bodyPr vert="horz" wrap="square" lIns="91440" tIns="91440" rIns="91440"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dirty="0"/>
              <a:t>level one</a:t>
            </a:r>
          </a:p>
          <a:p>
            <a:pPr lvl="0" algn="ctr" defTabSz="914367">
              <a:spcBef>
                <a:spcPts val="0"/>
              </a:spcBef>
              <a:spcAft>
                <a:spcPts val="1176"/>
              </a:spcAft>
              <a:buFont typeface="Arial"/>
            </a:pPr>
            <a:r>
              <a:rPr lang="en-US" dirty="0"/>
              <a:t>level two</a:t>
            </a:r>
          </a:p>
        </p:txBody>
      </p:sp>
      <p:sp>
        <p:nvSpPr>
          <p:cNvPr id="28" name="Title Placeholder 2">
            <a:extLst>
              <a:ext uri="{FF2B5EF4-FFF2-40B4-BE49-F238E27FC236}">
                <a16:creationId xmlns:a16="http://schemas.microsoft.com/office/drawing/2014/main" id="{8978FE4F-86FF-40F7-BEC9-11D7612E6287}"/>
              </a:ext>
            </a:extLst>
          </p:cNvPr>
          <p:cNvSpPr>
            <a:spLocks noGrp="1"/>
          </p:cNvSpPr>
          <p:nvPr>
            <p:ph type="title"/>
          </p:nvPr>
        </p:nvSpPr>
        <p:spPr>
          <a:xfrm>
            <a:off x="457200" y="457200"/>
            <a:ext cx="11277600" cy="723900"/>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789B8D54-B0B9-6E4D-B7AE-B502B5822B43}"/>
              </a:ext>
            </a:extLst>
          </p:cNvPr>
          <p:cNvSpPr>
            <a:spLocks noGrp="1"/>
          </p:cNvSpPr>
          <p:nvPr>
            <p:ph type="sldNum" sz="quarter" idx="33"/>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16995337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Evidence Slide">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4" name="Content Placeholder 3"/>
          <p:cNvSpPr>
            <a:spLocks noGrp="1"/>
          </p:cNvSpPr>
          <p:nvPr>
            <p:ph sz="quarter" idx="15" hasCustomPrompt="1"/>
          </p:nvPr>
        </p:nvSpPr>
        <p:spPr>
          <a:xfrm>
            <a:off x="457200" y="1051560"/>
            <a:ext cx="9867900" cy="669332"/>
          </a:xfrm>
          <a:prstGeom prst="rect">
            <a:avLst/>
          </a:prstGeom>
          <a:noFill/>
        </p:spPr>
        <p:txBody>
          <a:bodyPr lIns="0" tIns="0" rIns="0" bIns="0" anchor="t" anchorCtr="0">
            <a:normAutofit/>
          </a:bodyPr>
          <a:lstStyle>
            <a:lvl1pPr marL="0" indent="0">
              <a:spcBef>
                <a:spcPts val="0"/>
              </a:spcBef>
              <a:buNone/>
              <a:defRPr sz="24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dirty="0"/>
              <a:t>One-line summary</a:t>
            </a:r>
          </a:p>
        </p:txBody>
      </p:sp>
      <p:sp>
        <p:nvSpPr>
          <p:cNvPr id="15" name="Content Placeholder 3"/>
          <p:cNvSpPr>
            <a:spLocks noGrp="1"/>
          </p:cNvSpPr>
          <p:nvPr>
            <p:ph sz="quarter" idx="22" hasCustomPrompt="1"/>
          </p:nvPr>
        </p:nvSpPr>
        <p:spPr>
          <a:xfrm>
            <a:off x="7505700" y="4702768"/>
            <a:ext cx="4229100" cy="1698031"/>
          </a:xfrm>
          <a:prstGeom prst="rect">
            <a:avLst/>
          </a:prstGeom>
        </p:spPr>
        <p:txBody>
          <a:bodyPr vert="horz" lIns="137160" tIns="109728" rIns="137160" bIns="109728" rtlCol="0" anchor="t">
            <a:noAutofit/>
          </a:bodyPr>
          <a:lstStyle>
            <a:lvl1pPr>
              <a:defRPr kumimoji="0" lang="en-US" sz="2000" i="0" u="none" strike="noStrike" cap="none" spc="0" normalizeH="0" baseline="0" dirty="0">
                <a:ln>
                  <a:noFill/>
                </a:ln>
                <a:solidFill>
                  <a:schemeClr val="accent2"/>
                </a:solidFill>
                <a:uLnTx/>
                <a:uFillTx/>
                <a:latin typeface="Segoe UI Light"/>
                <a:cs typeface="+mn-cs"/>
              </a:defRPr>
            </a:lvl1pPr>
          </a:lstStyle>
          <a:p>
            <a:pPr marR="0" lvl="0" defTabSz="685800" fontAlgn="auto">
              <a:spcBef>
                <a:spcPts val="1200"/>
              </a:spcBef>
              <a:spcAft>
                <a:spcPts val="0"/>
              </a:spcAft>
              <a:buClrTx/>
              <a:buSzTx/>
              <a:buFont typeface="Arial" panose="020B0604020202020204" pitchFamily="34" charset="0"/>
              <a:tabLst/>
            </a:pPr>
            <a:r>
              <a:rPr lang="en-US" dirty="0"/>
              <a:t>Killer quote or call-out</a:t>
            </a:r>
          </a:p>
        </p:txBody>
      </p:sp>
      <p:sp>
        <p:nvSpPr>
          <p:cNvPr id="10" name="Picture Placeholder 3"/>
          <p:cNvSpPr>
            <a:spLocks noGrp="1"/>
          </p:cNvSpPr>
          <p:nvPr>
            <p:ph type="pic" sz="quarter" idx="23" hasCustomPrompt="1"/>
          </p:nvPr>
        </p:nvSpPr>
        <p:spPr>
          <a:xfrm>
            <a:off x="7505700" y="1850433"/>
            <a:ext cx="4229100" cy="2835867"/>
          </a:xfrm>
        </p:spPr>
        <p:txBody>
          <a:bodyPr anchor="ctr"/>
          <a:lstStyle>
            <a:lvl1pPr algn="ctr">
              <a:defRPr>
                <a:solidFill>
                  <a:srgbClr val="B4009E"/>
                </a:solidFill>
              </a:defRPr>
            </a:lvl1pPr>
          </a:lstStyle>
          <a:p>
            <a:r>
              <a:rPr lang="en-US" dirty="0"/>
              <a:t>Screenshot of app</a:t>
            </a:r>
          </a:p>
        </p:txBody>
      </p:sp>
      <p:sp>
        <p:nvSpPr>
          <p:cNvPr id="11" name="Picture Placeholder 5"/>
          <p:cNvSpPr>
            <a:spLocks noGrp="1" noChangeAspect="1"/>
          </p:cNvSpPr>
          <p:nvPr>
            <p:ph type="pic" sz="quarter" idx="27" hasCustomPrompt="1"/>
          </p:nvPr>
        </p:nvSpPr>
        <p:spPr>
          <a:xfrm>
            <a:off x="10325100" y="457200"/>
            <a:ext cx="1409700" cy="1409700"/>
          </a:xfrm>
        </p:spPr>
        <p:txBody>
          <a:bodyPr anchor="ctr"/>
          <a:lstStyle>
            <a:lvl1pPr algn="ctr">
              <a:defRPr sz="1600">
                <a:solidFill>
                  <a:srgbClr val="B4009E"/>
                </a:solidFill>
              </a:defRPr>
            </a:lvl1pPr>
          </a:lstStyle>
          <a:p>
            <a:r>
              <a:rPr lang="en-US" dirty="0"/>
              <a:t>App icon</a:t>
            </a:r>
          </a:p>
        </p:txBody>
      </p:sp>
      <p:sp>
        <p:nvSpPr>
          <p:cNvPr id="18" name="Title Placeholder 2">
            <a:extLst>
              <a:ext uri="{FF2B5EF4-FFF2-40B4-BE49-F238E27FC236}">
                <a16:creationId xmlns:a16="http://schemas.microsoft.com/office/drawing/2014/main" id="{CD07E1E7-510F-478E-A61F-831872E92825}"/>
              </a:ext>
            </a:extLst>
          </p:cNvPr>
          <p:cNvSpPr>
            <a:spLocks noGrp="1"/>
          </p:cNvSpPr>
          <p:nvPr>
            <p:ph type="title"/>
          </p:nvPr>
        </p:nvSpPr>
        <p:spPr>
          <a:xfrm>
            <a:off x="457200" y="457201"/>
            <a:ext cx="9867900" cy="594359"/>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138D0870-56E3-CC4D-A4D2-14FCF7EBAD7D}"/>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13" name="Text Placeholder 3">
            <a:extLst>
              <a:ext uri="{FF2B5EF4-FFF2-40B4-BE49-F238E27FC236}">
                <a16:creationId xmlns:a16="http://schemas.microsoft.com/office/drawing/2014/main" id="{45F529DB-55F5-443A-A153-4B9166B90D13}"/>
              </a:ext>
            </a:extLst>
          </p:cNvPr>
          <p:cNvSpPr>
            <a:spLocks noGrp="1"/>
          </p:cNvSpPr>
          <p:nvPr>
            <p:ph idx="1" hasCustomPrompt="1"/>
          </p:nvPr>
        </p:nvSpPr>
        <p:spPr>
          <a:xfrm>
            <a:off x="457200" y="1866899"/>
            <a:ext cx="6858000" cy="4533899"/>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072767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enefit Simple">
    <p:spTree>
      <p:nvGrpSpPr>
        <p:cNvPr id="1" name=""/>
        <p:cNvGrpSpPr/>
        <p:nvPr/>
      </p:nvGrpSpPr>
      <p:grpSpPr>
        <a:xfrm>
          <a:off x="0" y="0"/>
          <a:ext cx="0" cy="0"/>
          <a:chOff x="0" y="0"/>
          <a:chExt cx="0" cy="0"/>
        </a:xfrm>
      </p:grpSpPr>
      <p:sp>
        <p:nvSpPr>
          <p:cNvPr id="11" name="Shape 69"/>
          <p:cNvSpPr txBox="1">
            <a:spLocks noGrp="1"/>
          </p:cNvSpPr>
          <p:nvPr>
            <p:ph type="body" idx="1" hasCustomPrompt="1"/>
          </p:nvPr>
        </p:nvSpPr>
        <p:spPr>
          <a:xfrm>
            <a:off x="6103281" y="4851708"/>
            <a:ext cx="5615580" cy="1564792"/>
          </a:xfrm>
          <a:prstGeom prst="rect">
            <a:avLst/>
          </a:prstGeom>
          <a:noFill/>
          <a:ln w="12700">
            <a:noFill/>
          </a:ln>
        </p:spPr>
        <p:txBody>
          <a:bodyPr vert="horz" lIns="182880" tIns="0" rIns="0" bIns="0" rtlCol="0">
            <a:normAutofit/>
          </a:bodyPr>
          <a:lstStyle>
            <a:lvl1pPr marL="0" indent="0">
              <a:defRPr sz="2000" b="0" dirty="0">
                <a:solidFill>
                  <a:schemeClr val="tx1"/>
                </a:solidFill>
                <a:latin typeface="+mn-lt"/>
              </a:defRPr>
            </a:lvl1pPr>
          </a:lstStyle>
          <a:p>
            <a:pPr lvl="0"/>
            <a:r>
              <a:rPr lang="en-US" dirty="0"/>
              <a:t>Reason to believe</a:t>
            </a:r>
          </a:p>
          <a:p>
            <a:pPr lvl="0"/>
            <a:r>
              <a:rPr lang="en-US" dirty="0"/>
              <a:t>Reason to believe</a:t>
            </a:r>
          </a:p>
        </p:txBody>
      </p:sp>
      <p:sp>
        <p:nvSpPr>
          <p:cNvPr id="12" name="Shape 69"/>
          <p:cNvSpPr txBox="1">
            <a:spLocks noGrp="1"/>
          </p:cNvSpPr>
          <p:nvPr>
            <p:ph type="body" idx="23" hasCustomPrompt="1"/>
          </p:nvPr>
        </p:nvSpPr>
        <p:spPr>
          <a:xfrm>
            <a:off x="6103281" y="2757189"/>
            <a:ext cx="5615580" cy="1412875"/>
          </a:xfrm>
          <a:prstGeom prst="rect">
            <a:avLst/>
          </a:prstGeom>
          <a:noFill/>
          <a:ln w="12700">
            <a:noFill/>
          </a:ln>
        </p:spPr>
        <p:txBody>
          <a:bodyPr vert="horz" lIns="182880" tIns="0" rIns="0" bIns="0" rtlCol="0">
            <a:normAutofit/>
          </a:bodyPr>
          <a:lstStyle>
            <a:lvl1pPr>
              <a:defRPr sz="2000" b="0" dirty="0">
                <a:solidFill>
                  <a:schemeClr val="tx1"/>
                </a:solidFill>
                <a:latin typeface="+mn-lt"/>
              </a:defRPr>
            </a:lvl1pPr>
          </a:lstStyle>
          <a:p>
            <a:pPr lvl="0"/>
            <a:r>
              <a:rPr lang="en-US" dirty="0"/>
              <a:t>Reason to believe</a:t>
            </a:r>
          </a:p>
          <a:p>
            <a:pPr lvl="0"/>
            <a:r>
              <a:rPr lang="en-US" dirty="0"/>
              <a:t>Reason to believe</a:t>
            </a:r>
            <a:endParaRPr dirty="0"/>
          </a:p>
        </p:txBody>
      </p:sp>
      <p:sp>
        <p:nvSpPr>
          <p:cNvPr id="9" name="Picture Placeholder 3"/>
          <p:cNvSpPr>
            <a:spLocks noGrp="1"/>
          </p:cNvSpPr>
          <p:nvPr>
            <p:ph type="pic" sz="quarter" idx="26"/>
          </p:nvPr>
        </p:nvSpPr>
        <p:spPr>
          <a:xfrm>
            <a:off x="473103" y="1866901"/>
            <a:ext cx="5630178" cy="4229099"/>
          </a:xfrm>
        </p:spPr>
        <p:txBody>
          <a:bodyPr anchor="ctr"/>
          <a:lstStyle>
            <a:lvl1pPr algn="ctr">
              <a:defRPr>
                <a:solidFill>
                  <a:srgbClr val="B4009E"/>
                </a:solidFill>
              </a:defRPr>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101AFB50-C9C6-4A7E-95B0-BCD4CC5AD4BF}"/>
              </a:ext>
            </a:extLst>
          </p:cNvPr>
          <p:cNvSpPr>
            <a:spLocks noGrp="1"/>
          </p:cNvSpPr>
          <p:nvPr>
            <p:ph type="body" sz="quarter" idx="27" hasCustomPrompt="1"/>
          </p:nvPr>
        </p:nvSpPr>
        <p:spPr>
          <a:xfrm>
            <a:off x="6103281" y="1866900"/>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dirty="0"/>
              <a:t>Benefit statement</a:t>
            </a:r>
          </a:p>
        </p:txBody>
      </p:sp>
      <p:sp>
        <p:nvSpPr>
          <p:cNvPr id="17" name="Text Placeholder 3">
            <a:extLst>
              <a:ext uri="{FF2B5EF4-FFF2-40B4-BE49-F238E27FC236}">
                <a16:creationId xmlns:a16="http://schemas.microsoft.com/office/drawing/2014/main" id="{50E2ADD4-807F-4A38-AA9A-901D0FD36358}"/>
              </a:ext>
            </a:extLst>
          </p:cNvPr>
          <p:cNvSpPr>
            <a:spLocks noGrp="1"/>
          </p:cNvSpPr>
          <p:nvPr>
            <p:ph type="body" sz="quarter" idx="28" hasCustomPrompt="1"/>
          </p:nvPr>
        </p:nvSpPr>
        <p:spPr>
          <a:xfrm>
            <a:off x="6103281" y="3960546"/>
            <a:ext cx="5615582" cy="581257"/>
          </a:xfrm>
        </p:spPr>
        <p:txBody>
          <a:bodyPr lIns="182880" anchor="b"/>
          <a:lstStyle>
            <a:lvl1pPr>
              <a:defRPr sz="2000" b="1" i="0">
                <a:solidFill>
                  <a:schemeClr val="accent2"/>
                </a:solidFill>
                <a:latin typeface="Segoe UI Semibold" charset="0"/>
                <a:ea typeface="Segoe UI Semibold" charset="0"/>
                <a:cs typeface="Segoe UI Semibold" charset="0"/>
              </a:defRPr>
            </a:lvl1pPr>
          </a:lstStyle>
          <a:p>
            <a:pPr lvl="0"/>
            <a:r>
              <a:rPr lang="en-US" dirty="0"/>
              <a:t>Benefit statement</a:t>
            </a:r>
          </a:p>
        </p:txBody>
      </p:sp>
      <p:sp>
        <p:nvSpPr>
          <p:cNvPr id="18" name="Title Placeholder 2">
            <a:extLst>
              <a:ext uri="{FF2B5EF4-FFF2-40B4-BE49-F238E27FC236}">
                <a16:creationId xmlns:a16="http://schemas.microsoft.com/office/drawing/2014/main" id="{59110E6B-B1B3-4C17-A980-291E240D0408}"/>
              </a:ext>
            </a:extLst>
          </p:cNvPr>
          <p:cNvSpPr>
            <a:spLocks noGrp="1"/>
          </p:cNvSpPr>
          <p:nvPr>
            <p:ph type="title"/>
          </p:nvPr>
        </p:nvSpPr>
        <p:spPr>
          <a:xfrm>
            <a:off x="457200" y="457200"/>
            <a:ext cx="11277600" cy="594359"/>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8CE85EB5-4D05-7249-837C-024FBED97309}"/>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14" name="Subtitle 2">
            <a:extLst>
              <a:ext uri="{FF2B5EF4-FFF2-40B4-BE49-F238E27FC236}">
                <a16:creationId xmlns:a16="http://schemas.microsoft.com/office/drawing/2014/main" id="{34E78E25-AA27-2840-A6EC-9C7A33D92FEF}"/>
              </a:ext>
            </a:extLst>
          </p:cNvPr>
          <p:cNvSpPr>
            <a:spLocks noGrp="1"/>
          </p:cNvSpPr>
          <p:nvPr>
            <p:ph type="subTitle" idx="30"/>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95625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enefit Complex">
    <p:spTree>
      <p:nvGrpSpPr>
        <p:cNvPr id="1" name=""/>
        <p:cNvGrpSpPr/>
        <p:nvPr/>
      </p:nvGrpSpPr>
      <p:grpSpPr>
        <a:xfrm>
          <a:off x="0" y="0"/>
          <a:ext cx="0" cy="0"/>
          <a:chOff x="0" y="0"/>
          <a:chExt cx="0" cy="0"/>
        </a:xfrm>
      </p:grpSpPr>
      <p:sp>
        <p:nvSpPr>
          <p:cNvPr id="13" name="Picture Placeholder 13"/>
          <p:cNvSpPr>
            <a:spLocks noGrp="1"/>
          </p:cNvSpPr>
          <p:nvPr>
            <p:ph type="pic" sz="quarter" idx="18"/>
          </p:nvPr>
        </p:nvSpPr>
        <p:spPr>
          <a:xfrm>
            <a:off x="78711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20" name="Shape 69"/>
          <p:cNvSpPr txBox="1">
            <a:spLocks noGrp="1"/>
          </p:cNvSpPr>
          <p:nvPr>
            <p:ph type="body" idx="23" hasCustomPrompt="1"/>
          </p:nvPr>
        </p:nvSpPr>
        <p:spPr>
          <a:xfrm>
            <a:off x="473102" y="5529995"/>
            <a:ext cx="7032813"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dirty="0"/>
              <a:t>Bullet level one</a:t>
            </a:r>
          </a:p>
          <a:p>
            <a:pPr lvl="0">
              <a:spcBef>
                <a:spcPts val="0"/>
              </a:spcBef>
            </a:pPr>
            <a:r>
              <a:rPr lang="en-US" dirty="0"/>
              <a:t>Bullet level two</a:t>
            </a:r>
            <a:endParaRPr dirty="0"/>
          </a:p>
        </p:txBody>
      </p:sp>
      <p:sp>
        <p:nvSpPr>
          <p:cNvPr id="21" name="Text Placeholder 3"/>
          <p:cNvSpPr>
            <a:spLocks noGrp="1"/>
          </p:cNvSpPr>
          <p:nvPr>
            <p:ph type="body" sz="quarter" idx="16" hasCustomPrompt="1"/>
          </p:nvPr>
        </p:nvSpPr>
        <p:spPr>
          <a:xfrm>
            <a:off x="10325100" y="1866901"/>
            <a:ext cx="1422400" cy="141665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dirty="0"/>
              <a:t>Click to edit subtitle</a:t>
            </a:r>
          </a:p>
        </p:txBody>
      </p:sp>
      <p:sp>
        <p:nvSpPr>
          <p:cNvPr id="22" name="Text Placeholder 3"/>
          <p:cNvSpPr>
            <a:spLocks noGrp="1"/>
          </p:cNvSpPr>
          <p:nvPr>
            <p:ph type="body" sz="quarter" idx="27" hasCustomPrompt="1"/>
          </p:nvPr>
        </p:nvSpPr>
        <p:spPr>
          <a:xfrm>
            <a:off x="10325100" y="3283551"/>
            <a:ext cx="1422400" cy="1402749"/>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a:t>Click to edit subtitle</a:t>
            </a:r>
          </a:p>
        </p:txBody>
      </p:sp>
      <p:sp>
        <p:nvSpPr>
          <p:cNvPr id="23" name="Text Placeholder 3"/>
          <p:cNvSpPr>
            <a:spLocks noGrp="1"/>
          </p:cNvSpPr>
          <p:nvPr>
            <p:ph type="body" sz="quarter" idx="28" hasCustomPrompt="1"/>
          </p:nvPr>
        </p:nvSpPr>
        <p:spPr>
          <a:xfrm>
            <a:off x="10325100" y="4686300"/>
            <a:ext cx="1422400" cy="1409700"/>
          </a:xfrm>
          <a:prstGeom prst="rect">
            <a:avLst/>
          </a:prstGeom>
          <a:noFill/>
          <a:ln>
            <a:noFill/>
          </a:ln>
        </p:spPr>
        <p:txBody>
          <a:bodyPr vert="horz" lIns="91402" tIns="0" rIns="91402" bIns="0" rtlCol="0" anchor="ctr" anchorCtr="0">
            <a:noAutofit/>
          </a:bodyPr>
          <a:lstStyle>
            <a:lvl1pPr marL="0" indent="0">
              <a:lnSpc>
                <a:spcPct val="100000"/>
              </a:lnSpc>
              <a:spcBef>
                <a:spcPts val="0"/>
              </a:spcBef>
              <a:buFont typeface="Arial"/>
              <a:buNone/>
              <a:tabLst/>
              <a:defRPr lang="en-US" sz="1400" b="1" i="0" dirty="0">
                <a:solidFill>
                  <a:schemeClr val="accent2"/>
                </a:solidFill>
                <a:latin typeface="Segoe UI Semibold" charset="0"/>
                <a:ea typeface="Segoe UI Semibold" charset="0"/>
                <a:cs typeface="Segoe UI Semibold" charset="0"/>
              </a:defRPr>
            </a:lvl1pPr>
          </a:lstStyle>
          <a:p>
            <a:pPr marL="0" lvl="0">
              <a:spcBef>
                <a:spcPts val="1000"/>
              </a:spcBef>
              <a:buClr>
                <a:schemeClr val="accent1"/>
              </a:buClr>
            </a:pPr>
            <a:r>
              <a:rPr lang="en-US" dirty="0"/>
              <a:t>Click to edit subtitle</a:t>
            </a:r>
          </a:p>
        </p:txBody>
      </p:sp>
      <p:sp>
        <p:nvSpPr>
          <p:cNvPr id="27" name="Picture Placeholder 13"/>
          <p:cNvSpPr>
            <a:spLocks noGrp="1"/>
          </p:cNvSpPr>
          <p:nvPr>
            <p:ph type="pic" sz="quarter" idx="32"/>
          </p:nvPr>
        </p:nvSpPr>
        <p:spPr>
          <a:xfrm>
            <a:off x="9242725" y="1873851"/>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endParaRPr lang="en-US" dirty="0"/>
          </a:p>
        </p:txBody>
      </p:sp>
      <p:sp>
        <p:nvSpPr>
          <p:cNvPr id="30" name="Text Placeholder 3"/>
          <p:cNvSpPr>
            <a:spLocks noGrp="1"/>
          </p:cNvSpPr>
          <p:nvPr>
            <p:ph type="body" sz="quarter" idx="35" hasCustomPrompt="1"/>
          </p:nvPr>
        </p:nvSpPr>
        <p:spPr>
          <a:xfrm>
            <a:off x="7505700" y="2639727"/>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dirty="0"/>
              <a:t>Subtitle</a:t>
            </a:r>
          </a:p>
        </p:txBody>
      </p:sp>
      <p:sp>
        <p:nvSpPr>
          <p:cNvPr id="33" name="Text Placeholder 3"/>
          <p:cNvSpPr>
            <a:spLocks noGrp="1"/>
          </p:cNvSpPr>
          <p:nvPr>
            <p:ph type="body" sz="quarter" idx="38" hasCustomPrompt="1"/>
          </p:nvPr>
        </p:nvSpPr>
        <p:spPr>
          <a:xfrm>
            <a:off x="8915401" y="2640072"/>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dirty="0"/>
              <a:t>Subtitle</a:t>
            </a:r>
          </a:p>
        </p:txBody>
      </p:sp>
      <p:sp>
        <p:nvSpPr>
          <p:cNvPr id="37" name="Content Placeholder 3"/>
          <p:cNvSpPr>
            <a:spLocks noGrp="1"/>
          </p:cNvSpPr>
          <p:nvPr>
            <p:ph sz="quarter" idx="15" hasCustomPrompt="1"/>
          </p:nvPr>
        </p:nvSpPr>
        <p:spPr>
          <a:xfrm>
            <a:off x="457201" y="1051560"/>
            <a:ext cx="11277600" cy="358859"/>
          </a:xfrm>
          <a:prstGeom prst="rect">
            <a:avLst/>
          </a:prstGeom>
        </p:spPr>
        <p:txBody>
          <a:bodyPr tIns="0" bIns="0">
            <a:noAutofit/>
          </a:bodyPr>
          <a:lstStyle>
            <a:lvl1pPr marL="0" indent="0">
              <a:spcBef>
                <a:spcPts val="0"/>
              </a:spcBef>
              <a:buFont typeface="Arial" charset="0"/>
              <a:buNone/>
              <a:defRPr sz="2800" b="1" i="0">
                <a:solidFill>
                  <a:schemeClr val="tx1"/>
                </a:solidFill>
                <a:latin typeface="Segoe UI Semibold" charset="0"/>
                <a:ea typeface="Segoe UI Semibold" charset="0"/>
                <a:cs typeface="Segoe UI Semibold" charset="0"/>
              </a:defRPr>
            </a:lvl1pPr>
            <a:lvl2pPr marL="0" indent="0">
              <a:buNone/>
              <a:defRPr/>
            </a:lvl2pPr>
            <a:lvl3pPr marL="0" indent="0">
              <a:buNone/>
              <a:defRPr/>
            </a:lvl3pPr>
            <a:lvl4pPr marL="0" indent="0">
              <a:buNone/>
              <a:defRPr/>
            </a:lvl4pPr>
            <a:lvl5pPr marL="0" indent="0">
              <a:buNone/>
              <a:defRPr/>
            </a:lvl5pPr>
          </a:lstStyle>
          <a:p>
            <a:pPr lvl="0"/>
            <a:r>
              <a:rPr lang="en-US" dirty="0"/>
              <a:t>Click to edit text</a:t>
            </a:r>
          </a:p>
        </p:txBody>
      </p:sp>
      <p:sp>
        <p:nvSpPr>
          <p:cNvPr id="38" name="Shape 69"/>
          <p:cNvSpPr txBox="1">
            <a:spLocks noGrp="1"/>
          </p:cNvSpPr>
          <p:nvPr>
            <p:ph type="body" idx="44" hasCustomPrompt="1"/>
          </p:nvPr>
        </p:nvSpPr>
        <p:spPr>
          <a:xfrm>
            <a:off x="473102" y="2420863"/>
            <a:ext cx="7032705" cy="812800"/>
          </a:xfrm>
          <a:prstGeom prst="rect">
            <a:avLst/>
          </a:prstGeom>
        </p:spPr>
        <p:txBody>
          <a:bodyPr vert="horz" lIns="0" tIns="0" rIns="274320" bIns="0" rtlCol="0">
            <a:normAutofit/>
          </a:bodyPr>
          <a:lstStyle>
            <a:lvl1pPr marL="230188" indent="-176213">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dirty="0"/>
              <a:t>Bullet level one</a:t>
            </a:r>
          </a:p>
          <a:p>
            <a:pPr lvl="0">
              <a:spcBef>
                <a:spcPts val="0"/>
              </a:spcBef>
            </a:pPr>
            <a:r>
              <a:rPr lang="en-US" dirty="0"/>
              <a:t>Bullet level two</a:t>
            </a:r>
            <a:endParaRPr dirty="0"/>
          </a:p>
        </p:txBody>
      </p:sp>
      <p:sp>
        <p:nvSpPr>
          <p:cNvPr id="41" name="Shape 69"/>
          <p:cNvSpPr txBox="1">
            <a:spLocks noGrp="1"/>
          </p:cNvSpPr>
          <p:nvPr>
            <p:ph type="body" idx="47" hasCustomPrompt="1"/>
          </p:nvPr>
        </p:nvSpPr>
        <p:spPr>
          <a:xfrm>
            <a:off x="473102" y="3961029"/>
            <a:ext cx="7032705" cy="812800"/>
          </a:xfrm>
          <a:prstGeom prst="rect">
            <a:avLst/>
          </a:prstGeom>
        </p:spPr>
        <p:txBody>
          <a:bodyPr vert="horz" lIns="0" tIns="0" rIns="274320" bIns="0" rtlCol="0">
            <a:normAutofit/>
          </a:bodyPr>
          <a:lstStyle>
            <a:lvl1pPr marL="230188" indent="-171450">
              <a:buClrTx/>
              <a:buSzPct val="100000"/>
              <a:buFont typeface="Arial" charset="0"/>
              <a:buChar char="•"/>
              <a:defRPr sz="1400" b="0" i="0" dirty="0">
                <a:solidFill>
                  <a:schemeClr val="tx1"/>
                </a:solidFill>
                <a:latin typeface="Segoe UI" charset="0"/>
                <a:ea typeface="Segoe UI" charset="0"/>
                <a:cs typeface="Segoe UI" charset="0"/>
              </a:defRPr>
            </a:lvl1pPr>
          </a:lstStyle>
          <a:p>
            <a:pPr lvl="0">
              <a:spcBef>
                <a:spcPts val="0"/>
              </a:spcBef>
            </a:pPr>
            <a:r>
              <a:rPr lang="en-US" dirty="0"/>
              <a:t>Bullet level one</a:t>
            </a:r>
          </a:p>
          <a:p>
            <a:pPr lvl="0">
              <a:spcBef>
                <a:spcPts val="0"/>
              </a:spcBef>
            </a:pPr>
            <a:r>
              <a:rPr lang="en-US" dirty="0"/>
              <a:t>Bullet level two</a:t>
            </a:r>
            <a:endParaRPr dirty="0"/>
          </a:p>
        </p:txBody>
      </p:sp>
      <p:sp>
        <p:nvSpPr>
          <p:cNvPr id="47" name="Text Placeholder 3">
            <a:extLst>
              <a:ext uri="{FF2B5EF4-FFF2-40B4-BE49-F238E27FC236}">
                <a16:creationId xmlns:a16="http://schemas.microsoft.com/office/drawing/2014/main" id="{DBC2D7F7-6E7E-44B0-9137-6394EDEBD68B}"/>
              </a:ext>
            </a:extLst>
          </p:cNvPr>
          <p:cNvSpPr>
            <a:spLocks noGrp="1"/>
          </p:cNvSpPr>
          <p:nvPr>
            <p:ph type="body" sz="quarter" idx="51" hasCustomPrompt="1"/>
          </p:nvPr>
        </p:nvSpPr>
        <p:spPr>
          <a:xfrm>
            <a:off x="473102" y="1756923"/>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dirty="0"/>
              <a:t>Benefit statement</a:t>
            </a:r>
          </a:p>
        </p:txBody>
      </p:sp>
      <p:sp>
        <p:nvSpPr>
          <p:cNvPr id="48" name="Text Placeholder 3">
            <a:extLst>
              <a:ext uri="{FF2B5EF4-FFF2-40B4-BE49-F238E27FC236}">
                <a16:creationId xmlns:a16="http://schemas.microsoft.com/office/drawing/2014/main" id="{4A21BECF-1C2F-4A19-8137-0F48B9B64243}"/>
              </a:ext>
            </a:extLst>
          </p:cNvPr>
          <p:cNvSpPr>
            <a:spLocks noGrp="1"/>
          </p:cNvSpPr>
          <p:nvPr>
            <p:ph type="body" sz="quarter" idx="52" hasCustomPrompt="1"/>
          </p:nvPr>
        </p:nvSpPr>
        <p:spPr>
          <a:xfrm>
            <a:off x="473102" y="3283551"/>
            <a:ext cx="7032597"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dirty="0"/>
              <a:t>Benefit statement</a:t>
            </a:r>
          </a:p>
        </p:txBody>
      </p:sp>
      <p:sp>
        <p:nvSpPr>
          <p:cNvPr id="49" name="Text Placeholder 3">
            <a:extLst>
              <a:ext uri="{FF2B5EF4-FFF2-40B4-BE49-F238E27FC236}">
                <a16:creationId xmlns:a16="http://schemas.microsoft.com/office/drawing/2014/main" id="{0247880E-91C6-4030-A719-9DC584A4471E}"/>
              </a:ext>
            </a:extLst>
          </p:cNvPr>
          <p:cNvSpPr>
            <a:spLocks noGrp="1"/>
          </p:cNvSpPr>
          <p:nvPr>
            <p:ph type="body" sz="quarter" idx="53" hasCustomPrompt="1"/>
          </p:nvPr>
        </p:nvSpPr>
        <p:spPr>
          <a:xfrm>
            <a:off x="473102" y="4850048"/>
            <a:ext cx="7032705" cy="361796"/>
          </a:xfrm>
        </p:spPr>
        <p:txBody>
          <a:bodyPr rIns="274320" anchor="b"/>
          <a:lstStyle>
            <a:lvl1pPr>
              <a:defRPr sz="2000" b="1" i="0">
                <a:solidFill>
                  <a:schemeClr val="accent2"/>
                </a:solidFill>
                <a:latin typeface="Segoe UI Semibold" charset="0"/>
                <a:ea typeface="Segoe UI Semibold" charset="0"/>
                <a:cs typeface="Segoe UI Semibold" charset="0"/>
              </a:defRPr>
            </a:lvl1pPr>
          </a:lstStyle>
          <a:p>
            <a:pPr lvl="0"/>
            <a:r>
              <a:rPr lang="en-US"/>
              <a:t>Benefit statement</a:t>
            </a:r>
          </a:p>
        </p:txBody>
      </p:sp>
      <p:sp>
        <p:nvSpPr>
          <p:cNvPr id="50" name="Text Placeholder 3">
            <a:extLst>
              <a:ext uri="{FF2B5EF4-FFF2-40B4-BE49-F238E27FC236}">
                <a16:creationId xmlns:a16="http://schemas.microsoft.com/office/drawing/2014/main" id="{B52D364F-72A4-46BE-A18B-3517A057A5F3}"/>
              </a:ext>
            </a:extLst>
          </p:cNvPr>
          <p:cNvSpPr>
            <a:spLocks noGrp="1"/>
          </p:cNvSpPr>
          <p:nvPr>
            <p:ph type="body" sz="quarter" idx="54" hasCustomPrompt="1"/>
          </p:nvPr>
        </p:nvSpPr>
        <p:spPr>
          <a:xfrm>
            <a:off x="473102" y="213678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dirty="0"/>
              <a:t>Click to edit text</a:t>
            </a:r>
          </a:p>
        </p:txBody>
      </p:sp>
      <p:sp>
        <p:nvSpPr>
          <p:cNvPr id="51" name="Text Placeholder 3">
            <a:extLst>
              <a:ext uri="{FF2B5EF4-FFF2-40B4-BE49-F238E27FC236}">
                <a16:creationId xmlns:a16="http://schemas.microsoft.com/office/drawing/2014/main" id="{050C5830-E768-414C-8F74-6328F4AA19F6}"/>
              </a:ext>
            </a:extLst>
          </p:cNvPr>
          <p:cNvSpPr>
            <a:spLocks noGrp="1"/>
          </p:cNvSpPr>
          <p:nvPr>
            <p:ph type="body" sz="quarter" idx="55" hasCustomPrompt="1"/>
          </p:nvPr>
        </p:nvSpPr>
        <p:spPr>
          <a:xfrm>
            <a:off x="473102" y="3666503"/>
            <a:ext cx="7032597"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dirty="0"/>
              <a:t>Click to edit text</a:t>
            </a:r>
          </a:p>
        </p:txBody>
      </p:sp>
      <p:sp>
        <p:nvSpPr>
          <p:cNvPr id="52" name="Text Placeholder 3">
            <a:extLst>
              <a:ext uri="{FF2B5EF4-FFF2-40B4-BE49-F238E27FC236}">
                <a16:creationId xmlns:a16="http://schemas.microsoft.com/office/drawing/2014/main" id="{0F45D579-F485-4F2B-B066-B4F9B33DA8B5}"/>
              </a:ext>
            </a:extLst>
          </p:cNvPr>
          <p:cNvSpPr>
            <a:spLocks noGrp="1"/>
          </p:cNvSpPr>
          <p:nvPr>
            <p:ph type="body" sz="quarter" idx="56" hasCustomPrompt="1"/>
          </p:nvPr>
        </p:nvSpPr>
        <p:spPr>
          <a:xfrm>
            <a:off x="473102" y="5227116"/>
            <a:ext cx="7032705" cy="284078"/>
          </a:xfrm>
        </p:spPr>
        <p:txBody>
          <a:bodyPr rIns="274320" anchor="ctr"/>
          <a:lstStyle>
            <a:lvl1pPr>
              <a:defRPr sz="2000" b="1" i="0">
                <a:solidFill>
                  <a:schemeClr val="tx1"/>
                </a:solidFill>
                <a:latin typeface="Segoe Semibold" charset="0"/>
                <a:ea typeface="Segoe Semibold" charset="0"/>
                <a:cs typeface="Segoe Semibold" charset="0"/>
              </a:defRPr>
            </a:lvl1pPr>
          </a:lstStyle>
          <a:p>
            <a:pPr lvl="0"/>
            <a:r>
              <a:rPr lang="en-US"/>
              <a:t>Click to edit text</a:t>
            </a:r>
          </a:p>
        </p:txBody>
      </p:sp>
      <p:sp>
        <p:nvSpPr>
          <p:cNvPr id="53" name="Title Placeholder 2">
            <a:extLst>
              <a:ext uri="{FF2B5EF4-FFF2-40B4-BE49-F238E27FC236}">
                <a16:creationId xmlns:a16="http://schemas.microsoft.com/office/drawing/2014/main" id="{35BB5920-8F82-4ED5-ABA9-3217C73AC0CA}"/>
              </a:ext>
            </a:extLst>
          </p:cNvPr>
          <p:cNvSpPr>
            <a:spLocks noGrp="1"/>
          </p:cNvSpPr>
          <p:nvPr>
            <p:ph type="title"/>
          </p:nvPr>
        </p:nvSpPr>
        <p:spPr>
          <a:xfrm>
            <a:off x="473102" y="457200"/>
            <a:ext cx="11261697" cy="594074"/>
          </a:xfrm>
          <a:prstGeom prst="rect">
            <a:avLst/>
          </a:prstGeom>
        </p:spPr>
        <p:txBody>
          <a:bodyPr vert="horz" lIns="0" tIns="0" rIns="0" bIns="0" rtlCol="0" anchor="t">
            <a:normAutofit/>
          </a:bodyPr>
          <a:lstStyle>
            <a:lvl1pPr>
              <a:defRPr b="1" i="0">
                <a:solidFill>
                  <a:schemeClr val="tx1"/>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40" name="Picture Placeholder 13"/>
          <p:cNvSpPr>
            <a:spLocks noGrp="1"/>
          </p:cNvSpPr>
          <p:nvPr>
            <p:ph type="pic" sz="quarter" idx="57"/>
          </p:nvPr>
        </p:nvSpPr>
        <p:spPr>
          <a:xfrm>
            <a:off x="78711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42" name="Picture Placeholder 13"/>
          <p:cNvSpPr>
            <a:spLocks noGrp="1"/>
          </p:cNvSpPr>
          <p:nvPr>
            <p:ph type="pic" sz="quarter" idx="58"/>
          </p:nvPr>
        </p:nvSpPr>
        <p:spPr>
          <a:xfrm>
            <a:off x="9242725" y="3283265"/>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endParaRPr lang="en-US" dirty="0"/>
          </a:p>
        </p:txBody>
      </p:sp>
      <p:sp>
        <p:nvSpPr>
          <p:cNvPr id="43" name="Text Placeholder 3"/>
          <p:cNvSpPr>
            <a:spLocks noGrp="1"/>
          </p:cNvSpPr>
          <p:nvPr>
            <p:ph type="body" sz="quarter" idx="59" hasCustomPrompt="1"/>
          </p:nvPr>
        </p:nvSpPr>
        <p:spPr>
          <a:xfrm>
            <a:off x="7505700" y="4049141"/>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dirty="0"/>
              <a:t>Subtitle</a:t>
            </a:r>
          </a:p>
        </p:txBody>
      </p:sp>
      <p:sp>
        <p:nvSpPr>
          <p:cNvPr id="45" name="Text Placeholder 3"/>
          <p:cNvSpPr>
            <a:spLocks noGrp="1"/>
          </p:cNvSpPr>
          <p:nvPr>
            <p:ph type="body" sz="quarter" idx="60" hasCustomPrompt="1"/>
          </p:nvPr>
        </p:nvSpPr>
        <p:spPr>
          <a:xfrm>
            <a:off x="8915401" y="4049486"/>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dirty="0"/>
              <a:t>Subtitle</a:t>
            </a:r>
          </a:p>
        </p:txBody>
      </p:sp>
      <p:sp>
        <p:nvSpPr>
          <p:cNvPr id="54" name="Picture Placeholder 13"/>
          <p:cNvSpPr>
            <a:spLocks noGrp="1"/>
          </p:cNvSpPr>
          <p:nvPr>
            <p:ph type="pic" sz="quarter" idx="61"/>
          </p:nvPr>
        </p:nvSpPr>
        <p:spPr>
          <a:xfrm>
            <a:off x="78711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p>
        </p:txBody>
      </p:sp>
      <p:sp>
        <p:nvSpPr>
          <p:cNvPr id="55" name="Picture Placeholder 13"/>
          <p:cNvSpPr>
            <a:spLocks noGrp="1"/>
          </p:cNvSpPr>
          <p:nvPr>
            <p:ph type="pic" sz="quarter" idx="62"/>
          </p:nvPr>
        </p:nvSpPr>
        <p:spPr>
          <a:xfrm>
            <a:off x="9242725" y="4685803"/>
            <a:ext cx="716949" cy="716949"/>
          </a:xfrm>
          <a:prstGeom prst="ellipse">
            <a:avLst/>
          </a:prstGeom>
          <a:effectLst/>
        </p:spPr>
        <p:txBody>
          <a:bodyPr vert="horz" lIns="0" tIns="0" rIns="0" bIns="0" rtlCol="0" anchor="ctr">
            <a:noAutofit/>
          </a:bodyPr>
          <a:lstStyle>
            <a:lvl1pPr>
              <a:defRPr lang="en-US" sz="600" dirty="0">
                <a:ln>
                  <a:noFill/>
                </a:ln>
                <a:solidFill>
                  <a:srgbClr val="B4009E"/>
                </a:solidFill>
              </a:defRPr>
            </a:lvl1pPr>
          </a:lstStyle>
          <a:p>
            <a:pPr marL="0" lvl="0" indent="0" algn="ctr">
              <a:spcBef>
                <a:spcPts val="0"/>
              </a:spcBef>
              <a:buNone/>
            </a:pPr>
            <a:r>
              <a:rPr lang="en-US"/>
              <a:t>Click icon to add picture</a:t>
            </a:r>
            <a:endParaRPr lang="en-US" dirty="0"/>
          </a:p>
        </p:txBody>
      </p:sp>
      <p:sp>
        <p:nvSpPr>
          <p:cNvPr id="56" name="Text Placeholder 3"/>
          <p:cNvSpPr>
            <a:spLocks noGrp="1"/>
          </p:cNvSpPr>
          <p:nvPr>
            <p:ph type="body" sz="quarter" idx="63" hasCustomPrompt="1"/>
          </p:nvPr>
        </p:nvSpPr>
        <p:spPr>
          <a:xfrm>
            <a:off x="7505700" y="5451679"/>
            <a:ext cx="1409700" cy="640953"/>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dirty="0"/>
              <a:t>Subtitle</a:t>
            </a:r>
          </a:p>
        </p:txBody>
      </p:sp>
      <p:sp>
        <p:nvSpPr>
          <p:cNvPr id="57" name="Text Placeholder 3"/>
          <p:cNvSpPr>
            <a:spLocks noGrp="1"/>
          </p:cNvSpPr>
          <p:nvPr>
            <p:ph type="body" sz="quarter" idx="64" hasCustomPrompt="1"/>
          </p:nvPr>
        </p:nvSpPr>
        <p:spPr>
          <a:xfrm>
            <a:off x="8915401" y="5452024"/>
            <a:ext cx="1409700" cy="636528"/>
          </a:xfrm>
          <a:prstGeom prst="rect">
            <a:avLst/>
          </a:prstGeom>
          <a:noFill/>
          <a:ln>
            <a:noFill/>
          </a:ln>
        </p:spPr>
        <p:txBody>
          <a:bodyPr vert="horz" lIns="91402" tIns="0" rIns="91402" bIns="0" rtlCol="0" anchor="t" anchorCtr="0">
            <a:noAutofit/>
          </a:bodyPr>
          <a:lstStyle>
            <a:lvl1pPr marL="0" indent="0" algn="ctr">
              <a:lnSpc>
                <a:spcPct val="100000"/>
              </a:lnSpc>
              <a:spcBef>
                <a:spcPts val="0"/>
              </a:spcBef>
              <a:buNone/>
              <a:defRPr lang="en-US" sz="1400" b="1" i="0" dirty="0">
                <a:solidFill>
                  <a:schemeClr val="tx1"/>
                </a:solidFill>
                <a:latin typeface="Segoe UI Semibold" charset="0"/>
                <a:ea typeface="Segoe UI Semibold" charset="0"/>
                <a:cs typeface="Segoe UI Semibold" charset="0"/>
              </a:defRPr>
            </a:lvl1pPr>
          </a:lstStyle>
          <a:p>
            <a:pPr marL="0" lvl="0">
              <a:spcBef>
                <a:spcPts val="1000"/>
              </a:spcBef>
              <a:buClr>
                <a:schemeClr val="accent1"/>
              </a:buClr>
            </a:pPr>
            <a:r>
              <a:rPr lang="en-US" dirty="0"/>
              <a:t>Subtitle</a:t>
            </a:r>
          </a:p>
        </p:txBody>
      </p:sp>
      <p:sp>
        <p:nvSpPr>
          <p:cNvPr id="2" name="Slide Number Placeholder 1">
            <a:extLst>
              <a:ext uri="{FF2B5EF4-FFF2-40B4-BE49-F238E27FC236}">
                <a16:creationId xmlns:a16="http://schemas.microsoft.com/office/drawing/2014/main" id="{BD1012CF-3C73-0C45-ABD9-90FC1E3C69E2}"/>
              </a:ext>
            </a:extLst>
          </p:cNvPr>
          <p:cNvSpPr>
            <a:spLocks noGrp="1"/>
          </p:cNvSpPr>
          <p:nvPr>
            <p:ph type="sldNum" sz="quarter" idx="65"/>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232176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de - Wide">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dirty="0"/>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7277792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de - Wide with black background">
    <p:spTree>
      <p:nvGrpSpPr>
        <p:cNvPr id="1" name=""/>
        <p:cNvGrpSpPr/>
        <p:nvPr/>
      </p:nvGrpSpPr>
      <p:grpSpPr>
        <a:xfrm>
          <a:off x="0" y="0"/>
          <a:ext cx="0" cy="0"/>
          <a:chOff x="0" y="0"/>
          <a:chExt cx="0" cy="0"/>
        </a:xfrm>
      </p:grpSpPr>
      <p:sp>
        <p:nvSpPr>
          <p:cNvPr id="5" name="Text Placeholder 3"/>
          <p:cNvSpPr>
            <a:spLocks noGrp="1"/>
          </p:cNvSpPr>
          <p:nvPr>
            <p:ph type="body" sz="quarter" idx="29" hasCustomPrompt="1"/>
          </p:nvPr>
        </p:nvSpPr>
        <p:spPr>
          <a:xfrm>
            <a:off x="457200" y="1181100"/>
            <a:ext cx="11277599" cy="49149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dirty="0"/>
              <a:t>Insert code here</a:t>
            </a:r>
          </a:p>
        </p:txBody>
      </p:sp>
      <p:sp>
        <p:nvSpPr>
          <p:cNvPr id="11" name="Title Placeholder 2">
            <a:extLst>
              <a:ext uri="{FF2B5EF4-FFF2-40B4-BE49-F238E27FC236}">
                <a16:creationId xmlns:a16="http://schemas.microsoft.com/office/drawing/2014/main" id="{6F8047C7-B1D6-4C30-BD8C-09D9A0947D21}"/>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75D619B9-0479-A445-88B6-B88DF671E8CA}"/>
              </a:ext>
            </a:extLst>
          </p:cNvPr>
          <p:cNvSpPr>
            <a:spLocks noGrp="1"/>
          </p:cNvSpPr>
          <p:nvPr>
            <p:ph type="sldNum" sz="quarter" idx="30"/>
          </p:nvPr>
        </p:nvSpPr>
        <p:spPr/>
        <p:txBody>
          <a:bodyPr/>
          <a:lstStyle/>
          <a:p>
            <a:fld id="{529AFA16-AEC4-7D4A-82F3-BDAE8E49079E}" type="slidenum">
              <a:rPr lang="en-US" smtClean="0"/>
              <a:pPr/>
              <a:t>‹#›</a:t>
            </a:fld>
            <a:endParaRPr lang="en-US"/>
          </a:p>
        </p:txBody>
      </p:sp>
    </p:spTree>
    <p:extLst>
      <p:ext uri="{BB962C8B-B14F-4D97-AF65-F5344CB8AC3E}">
        <p14:creationId xmlns:p14="http://schemas.microsoft.com/office/powerpoint/2010/main" val="32245877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de 2 column - Wider">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dirty="0"/>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51398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ANIMATED">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3" y="4309988"/>
            <a:ext cx="12188887" cy="2551127"/>
          </a:xfrm>
          <a:prstGeom prst="rect">
            <a:avLst/>
          </a:prstGeom>
          <a:solidFill>
            <a:srgbClr val="4DA0E2"/>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FFFFFF"/>
              </a:solidFill>
            </a:endParaRPr>
          </a:p>
        </p:txBody>
      </p:sp>
      <p:sp>
        <p:nvSpPr>
          <p:cNvPr id="10" name="Rectangle 7"/>
          <p:cNvSpPr>
            <a:spLocks noChangeArrowheads="1"/>
          </p:cNvSpPr>
          <p:nvPr userDrawn="1"/>
        </p:nvSpPr>
        <p:spPr bwMode="auto">
          <a:xfrm>
            <a:off x="1" y="5729528"/>
            <a:ext cx="12188888" cy="1131586"/>
          </a:xfrm>
          <a:prstGeom prst="rect">
            <a:avLst/>
          </a:prstGeom>
          <a:solidFill>
            <a:srgbClr val="00188F"/>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FFFFFF"/>
              </a:solidFill>
            </a:endParaRPr>
          </a:p>
        </p:txBody>
      </p:sp>
      <p:sp>
        <p:nvSpPr>
          <p:cNvPr id="11" name="Rectangle 8"/>
          <p:cNvSpPr>
            <a:spLocks noChangeArrowheads="1"/>
          </p:cNvSpPr>
          <p:nvPr userDrawn="1"/>
        </p:nvSpPr>
        <p:spPr bwMode="auto">
          <a:xfrm>
            <a:off x="3113" y="3343392"/>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FFFFFF"/>
              </a:solidFill>
            </a:endParaRPr>
          </a:p>
        </p:txBody>
      </p:sp>
      <p:sp>
        <p:nvSpPr>
          <p:cNvPr id="13" name="Rectangle 12"/>
          <p:cNvSpPr/>
          <p:nvPr userDrawn="1"/>
        </p:nvSpPr>
        <p:spPr bwMode="white">
          <a:xfrm>
            <a:off x="0" y="-312"/>
            <a:ext cx="12191377"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3481915"/>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1680485"/>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a:t>Presentation title</a:t>
            </a:r>
          </a:p>
        </p:txBody>
      </p:sp>
      <p:sp>
        <p:nvSpPr>
          <p:cNvPr id="8" name="Rectangle 6"/>
          <p:cNvSpPr>
            <a:spLocks noChangeArrowheads="1"/>
          </p:cNvSpPr>
          <p:nvPr userDrawn="1"/>
        </p:nvSpPr>
        <p:spPr bwMode="auto">
          <a:xfrm>
            <a:off x="3113" y="4309988"/>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FFFFFF"/>
              </a:solidFill>
            </a:endParaRPr>
          </a:p>
        </p:txBody>
      </p:sp>
      <p:sp>
        <p:nvSpPr>
          <p:cNvPr id="1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
        <p:nvSpPr>
          <p:cNvPr id="17" name="Text Placeholder 16"/>
          <p:cNvSpPr>
            <a:spLocks noGrp="1"/>
          </p:cNvSpPr>
          <p:nvPr>
            <p:ph type="body" sz="quarter" idx="13" hasCustomPrompt="1"/>
          </p:nvPr>
        </p:nvSpPr>
        <p:spPr>
          <a:xfrm>
            <a:off x="8315005" y="288560"/>
            <a:ext cx="3585699" cy="452654"/>
          </a:xfrm>
        </p:spPr>
        <p:txBody>
          <a:bodyPr/>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15" name="Text Placeholder 16"/>
          <p:cNvSpPr>
            <a:spLocks noGrp="1"/>
          </p:cNvSpPr>
          <p:nvPr>
            <p:ph type="body" sz="quarter" idx="14" hasCustomPrompt="1"/>
          </p:nvPr>
        </p:nvSpPr>
        <p:spPr>
          <a:xfrm>
            <a:off x="269303" y="5908814"/>
            <a:ext cx="3585699" cy="452654"/>
          </a:xfrm>
        </p:spPr>
        <p:txBody>
          <a:bodyPr/>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950"/>
                                        <p:tgtEl>
                                          <p:spTgt spid="1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1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1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2.42851E-6 L -3.02783E-6 2.42851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tmplLst>
          <p:tmpl>
            <p:tnLst>
              <p:par>
                <p:cTn presetID="63" presetClass="path" presetSubtype="0" decel="100000" fill="hold" nodeType="withEffect">
                  <p:stCondLst>
                    <p:cond delay="700"/>
                  </p:stCondLst>
                  <p:childTnLst>
                    <p:animMotion origin="layout" path="M -0.01455 2.13345E-6 L 1.62369E-6 2.13345E-6 " pathEditMode="relative" rAng="0" ptsTypes="AA">
                      <p:cBhvr>
                        <p:cTn dur="950" fill="hold"/>
                        <p:tgtEl>
                          <p:spTgt spid="17"/>
                        </p:tgtEl>
                        <p:attrNameLst>
                          <p:attrName>ppt_x</p:attrName>
                          <p:attrName>ppt_y</p:attrName>
                        </p:attrNameLst>
                      </p:cBhvr>
                      <p:rCtr x="728" y="0"/>
                    </p:animMotion>
                  </p:childTnLst>
                </p:cTn>
              </p:par>
            </p:tnLst>
          </p:tmpl>
        </p:tmplLst>
      </p:bldP>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tmplLst>
          <p:tmpl>
            <p:tnLst>
              <p:par>
                <p:cTn presetID="63" presetClass="path" presetSubtype="0" decel="100000" fill="hold" nodeType="withEffect">
                  <p:stCondLst>
                    <p:cond delay="700"/>
                  </p:stCondLst>
                  <p:childTnLst>
                    <p:animMotion origin="layout" path="M -0.01455 -2.09714E-6 L -4.54174E-6 -2.09714E-6 " pathEditMode="relative" rAng="0" ptsTypes="AA">
                      <p:cBhvr>
                        <p:cTn dur="950" fill="hold"/>
                        <p:tgtEl>
                          <p:spTgt spid="15"/>
                        </p:tgtEl>
                        <p:attrNameLst>
                          <p:attrName>ppt_x</p:attrName>
                          <p:attrName>ppt_y</p:attrName>
                        </p:attrNameLst>
                      </p:cBhvr>
                      <p:rCtr x="728" y="0"/>
                    </p:animMotion>
                  </p:childTnLst>
                </p:cTn>
              </p:par>
            </p:tnLst>
          </p:tmpl>
        </p:tmplLst>
      </p:bldP>
      <p:bldP spid="15" grpId="2"/>
    </p:bldLst>
  </p:timing>
  <p:extLst>
    <p:ext uri="{DCECCB84-F9BA-43D5-87BE-67443E8EF086}">
      <p15:sldGuideLst xmlns:p15="http://schemas.microsoft.com/office/powerpoint/2012/main">
        <p15:guide id="4" orient="horz" pos="4406">
          <p15:clr>
            <a:srgbClr val="C35E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de 2 column - Wider with black BG">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4686301" y="1181100"/>
            <a:ext cx="7048500" cy="5219700"/>
          </a:xfrm>
          <a:solidFill>
            <a:schemeClr val="tx2"/>
          </a:solidFill>
        </p:spPr>
        <p:txBody>
          <a:bodyPr lIns="274320" tIns="182880" rIns="182880" bIns="182880"/>
          <a:lstStyle>
            <a:lvl1pPr>
              <a:lnSpc>
                <a:spcPct val="150000"/>
              </a:lnSpc>
              <a:spcBef>
                <a:spcPts val="0"/>
              </a:spcBef>
              <a:defRPr sz="1400" b="0">
                <a:solidFill>
                  <a:schemeClr val="bg2"/>
                </a:solidFill>
                <a:latin typeface="Consolas" panose="020B0609020204030204" pitchFamily="49" charset="0"/>
              </a:defRPr>
            </a:lvl1pPr>
          </a:lstStyle>
          <a:p>
            <a:pPr lvl="0"/>
            <a:r>
              <a:rPr lang="en-US" dirty="0"/>
              <a:t>Insert code here</a:t>
            </a:r>
          </a:p>
        </p:txBody>
      </p:sp>
      <p:sp>
        <p:nvSpPr>
          <p:cNvPr id="11" name="Title Placeholder 2">
            <a:extLst>
              <a:ext uri="{FF2B5EF4-FFF2-40B4-BE49-F238E27FC236}">
                <a16:creationId xmlns:a16="http://schemas.microsoft.com/office/drawing/2014/main" id="{39A2F253-0BFB-4DB7-AF71-1FBA26C37254}"/>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FE20AD17-4CB5-AC4A-AAD4-A8939A1B59AA}"/>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A7F6AB04-05A4-467A-B0AB-61D33FCA96FA}"/>
              </a:ext>
            </a:extLst>
          </p:cNvPr>
          <p:cNvSpPr>
            <a:spLocks noGrp="1"/>
          </p:cNvSpPr>
          <p:nvPr>
            <p:ph idx="1" hasCustomPrompt="1"/>
          </p:nvPr>
        </p:nvSpPr>
        <p:spPr>
          <a:xfrm>
            <a:off x="457200" y="1181100"/>
            <a:ext cx="4229101" cy="5199847"/>
          </a:xfrm>
          <a:prstGeom prst="rect">
            <a:avLst/>
          </a:prstGeom>
        </p:spPr>
        <p:txBody>
          <a:bodyPr vert="horz" wrap="square" lIns="0" tIns="0" rIns="182880" bIns="0" rtlCol="0">
            <a:no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865924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column - Tall">
    <p:spTree>
      <p:nvGrpSpPr>
        <p:cNvPr id="1" name=""/>
        <p:cNvGrpSpPr/>
        <p:nvPr/>
      </p:nvGrpSpPr>
      <p:grpSpPr>
        <a:xfrm>
          <a:off x="0" y="0"/>
          <a:ext cx="0" cy="0"/>
          <a:chOff x="0" y="0"/>
          <a:chExt cx="0" cy="0"/>
        </a:xfrm>
      </p:grpSpPr>
      <p:sp>
        <p:nvSpPr>
          <p:cNvPr id="6" name="Text Placeholder 3"/>
          <p:cNvSpPr>
            <a:spLocks noGrp="1"/>
          </p:cNvSpPr>
          <p:nvPr>
            <p:ph type="body" sz="quarter" idx="29" hasCustomPrompt="1"/>
          </p:nvPr>
        </p:nvSpPr>
        <p:spPr>
          <a:xfrm>
            <a:off x="6819900" y="457200"/>
            <a:ext cx="4914900" cy="5943600"/>
          </a:xfrm>
          <a:solidFill>
            <a:schemeClr val="tx1"/>
          </a:solidFill>
        </p:spPr>
        <p:txBody>
          <a:bodyPr lIns="274320" tIns="182880" rIns="182880" bIns="182880"/>
          <a:lstStyle>
            <a:lvl1pPr>
              <a:lnSpc>
                <a:spcPct val="150000"/>
              </a:lnSpc>
              <a:spcBef>
                <a:spcPts val="0"/>
              </a:spcBef>
              <a:defRPr sz="1400" b="0">
                <a:solidFill>
                  <a:schemeClr val="tx2"/>
                </a:solidFill>
                <a:latin typeface="Consolas" panose="020B0609020204030204" pitchFamily="49" charset="0"/>
              </a:defRPr>
            </a:lvl1pPr>
          </a:lstStyle>
          <a:p>
            <a:pPr lvl="0"/>
            <a:r>
              <a:rPr lang="en-US"/>
              <a:t>Insert code here</a:t>
            </a:r>
          </a:p>
        </p:txBody>
      </p:sp>
      <p:sp>
        <p:nvSpPr>
          <p:cNvPr id="7" name="Title Placeholder 2">
            <a:extLst>
              <a:ext uri="{FF2B5EF4-FFF2-40B4-BE49-F238E27FC236}">
                <a16:creationId xmlns:a16="http://schemas.microsoft.com/office/drawing/2014/main" id="{A725FBCD-B594-4CE0-B97E-6B199DCD5249}"/>
              </a:ext>
            </a:extLst>
          </p:cNvPr>
          <p:cNvSpPr>
            <a:spLocks noGrp="1"/>
          </p:cNvSpPr>
          <p:nvPr>
            <p:ph type="title" hasCustomPrompt="1"/>
          </p:nvPr>
        </p:nvSpPr>
        <p:spPr>
          <a:xfrm>
            <a:off x="457201" y="457200"/>
            <a:ext cx="6362700" cy="1409700"/>
          </a:xfrm>
          <a:prstGeom prst="rect">
            <a:avLst/>
          </a:prstGeom>
        </p:spPr>
        <p:txBody>
          <a:bodyPr vert="horz" lIns="0" tIns="0" rIns="274320" bIns="0" rtlCol="0" anchor="t">
            <a:normAutofit/>
          </a:bodyPr>
          <a:lstStyle>
            <a:lvl1pPr>
              <a:defRPr>
                <a:solidFill>
                  <a:schemeClr val="tx1"/>
                </a:solidFill>
              </a:defRPr>
            </a:lvl1pPr>
          </a:lstStyle>
          <a:p>
            <a:r>
              <a:rPr lang="en-US" dirty="0"/>
              <a:t>Click to edit title style</a:t>
            </a:r>
          </a:p>
        </p:txBody>
      </p:sp>
      <p:sp>
        <p:nvSpPr>
          <p:cNvPr id="2" name="Slide Number Placeholder 1">
            <a:extLst>
              <a:ext uri="{FF2B5EF4-FFF2-40B4-BE49-F238E27FC236}">
                <a16:creationId xmlns:a16="http://schemas.microsoft.com/office/drawing/2014/main" id="{CC3DBD94-70C4-8646-BE45-F7612087AC47}"/>
              </a:ext>
            </a:extLst>
          </p:cNvPr>
          <p:cNvSpPr>
            <a:spLocks noGrp="1"/>
          </p:cNvSpPr>
          <p:nvPr>
            <p:ph type="sldNum" sz="quarter" idx="30"/>
          </p:nvPr>
        </p:nvSpPr>
        <p:spPr/>
        <p:txBody>
          <a:bodyPr/>
          <a:lstStyle/>
          <a:p>
            <a:fld id="{529AFA16-AEC4-7D4A-82F3-BDAE8E49079E}" type="slidenum">
              <a:rPr lang="en-US" smtClean="0"/>
              <a:pPr/>
              <a:t>‹#›</a:t>
            </a:fld>
            <a:endParaRPr lang="en-US"/>
          </a:p>
        </p:txBody>
      </p:sp>
      <p:sp>
        <p:nvSpPr>
          <p:cNvPr id="10" name="Text Placeholder 3">
            <a:extLst>
              <a:ext uri="{FF2B5EF4-FFF2-40B4-BE49-F238E27FC236}">
                <a16:creationId xmlns:a16="http://schemas.microsoft.com/office/drawing/2014/main" id="{61926A96-C004-4096-9D90-1712BB110B88}"/>
              </a:ext>
            </a:extLst>
          </p:cNvPr>
          <p:cNvSpPr>
            <a:spLocks noGrp="1"/>
          </p:cNvSpPr>
          <p:nvPr>
            <p:ph idx="1" hasCustomPrompt="1"/>
          </p:nvPr>
        </p:nvSpPr>
        <p:spPr>
          <a:xfrm>
            <a:off x="457200" y="1866900"/>
            <a:ext cx="6362700" cy="4514047"/>
          </a:xfrm>
          <a:prstGeom prst="rect">
            <a:avLst/>
          </a:prstGeom>
        </p:spPr>
        <p:txBody>
          <a:bodyPr vert="horz" wrap="square" lIns="0" tIns="0" rIns="182880" bIns="0" rtlCol="0">
            <a:noAutofit/>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08378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de 1-line + Content">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7" name="Text Placeholder 3">
            <a:extLst>
              <a:ext uri="{FF2B5EF4-FFF2-40B4-BE49-F238E27FC236}">
                <a16:creationId xmlns:a16="http://schemas.microsoft.com/office/drawing/2014/main" id="{957150A5-603E-45CB-90ED-88D5F012D783}"/>
              </a:ext>
            </a:extLst>
          </p:cNvPr>
          <p:cNvSpPr>
            <a:spLocks noGrp="1"/>
          </p:cNvSpPr>
          <p:nvPr>
            <p:ph idx="1" hasCustomPrompt="1"/>
          </p:nvPr>
        </p:nvSpPr>
        <p:spPr>
          <a:xfrm>
            <a:off x="457201" y="1887751"/>
            <a:ext cx="11277600" cy="4208249"/>
          </a:xfrm>
          <a:prstGeom prst="rect">
            <a:avLst/>
          </a:prstGeom>
        </p:spPr>
        <p:txBody>
          <a:bodyPr vert="horz" wrap="square" lIns="0" tIns="18288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77783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de 1-line + 2-col">
    <p:spTree>
      <p:nvGrpSpPr>
        <p:cNvPr id="1" name=""/>
        <p:cNvGrpSpPr/>
        <p:nvPr/>
      </p:nvGrpSpPr>
      <p:grpSpPr>
        <a:xfrm>
          <a:off x="0" y="0"/>
          <a:ext cx="0" cy="0"/>
          <a:chOff x="0" y="0"/>
          <a:chExt cx="0" cy="0"/>
        </a:xfrm>
      </p:grpSpPr>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8" name="Text Placeholder 3">
            <a:extLst>
              <a:ext uri="{FF2B5EF4-FFF2-40B4-BE49-F238E27FC236}">
                <a16:creationId xmlns:a16="http://schemas.microsoft.com/office/drawing/2014/main" id="{D6A3AC42-E7E4-4837-AD6D-7372F7227A43}"/>
              </a:ext>
            </a:extLst>
          </p:cNvPr>
          <p:cNvSpPr>
            <a:spLocks noGrp="1"/>
          </p:cNvSpPr>
          <p:nvPr>
            <p:ph idx="1" hasCustomPrompt="1"/>
          </p:nvPr>
        </p:nvSpPr>
        <p:spPr>
          <a:xfrm>
            <a:off x="473102" y="1866900"/>
            <a:ext cx="5622897" cy="4514047"/>
          </a:xfrm>
          <a:prstGeom prst="rect">
            <a:avLst/>
          </a:prstGeom>
        </p:spPr>
        <p:txBody>
          <a:bodyPr vert="horz" wrap="square" lIns="0" tIns="18288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3">
            <a:extLst>
              <a:ext uri="{FF2B5EF4-FFF2-40B4-BE49-F238E27FC236}">
                <a16:creationId xmlns:a16="http://schemas.microsoft.com/office/drawing/2014/main" id="{64F77650-FFA2-4226-8961-E8D673467F27}"/>
              </a:ext>
            </a:extLst>
          </p:cNvPr>
          <p:cNvSpPr>
            <a:spLocks noGrp="1"/>
          </p:cNvSpPr>
          <p:nvPr>
            <p:ph idx="26" hasCustomPrompt="1"/>
          </p:nvPr>
        </p:nvSpPr>
        <p:spPr>
          <a:xfrm>
            <a:off x="6096000" y="1866900"/>
            <a:ext cx="5638799" cy="4514047"/>
          </a:xfrm>
          <a:prstGeom prst="rect">
            <a:avLst/>
          </a:prstGeom>
        </p:spPr>
        <p:txBody>
          <a:bodyPr vert="horz" wrap="square" lIns="0" tIns="18288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75808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de 2-line + 2-col">
    <p:spTree>
      <p:nvGrpSpPr>
        <p:cNvPr id="1" name=""/>
        <p:cNvGrpSpPr/>
        <p:nvPr/>
      </p:nvGrpSpPr>
      <p:grpSpPr>
        <a:xfrm>
          <a:off x="0" y="0"/>
          <a:ext cx="0" cy="0"/>
          <a:chOff x="0" y="0"/>
          <a:chExt cx="0" cy="0"/>
        </a:xfrm>
      </p:grpSpPr>
      <p:sp>
        <p:nvSpPr>
          <p:cNvPr id="12" name="Text Placeholder 3"/>
          <p:cNvSpPr>
            <a:spLocks noGrp="1"/>
          </p:cNvSpPr>
          <p:nvPr>
            <p:ph type="body" sz="quarter" idx="29" hasCustomPrompt="1"/>
          </p:nvPr>
        </p:nvSpPr>
        <p:spPr>
          <a:xfrm>
            <a:off x="473103" y="1181100"/>
            <a:ext cx="11261697" cy="1039586"/>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dirty="0"/>
              <a:t>Insert API call here</a:t>
            </a:r>
          </a:p>
        </p:txBody>
      </p:sp>
      <p:sp>
        <p:nvSpPr>
          <p:cNvPr id="15" name="Shape 69"/>
          <p:cNvSpPr txBox="1">
            <a:spLocks noGrp="1"/>
          </p:cNvSpPr>
          <p:nvPr>
            <p:ph type="body" idx="1" hasCustomPrompt="1"/>
          </p:nvPr>
        </p:nvSpPr>
        <p:spPr>
          <a:xfrm>
            <a:off x="457200" y="3274985"/>
            <a:ext cx="5638800"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dirty="0"/>
              <a:t>Bullet level one</a:t>
            </a:r>
          </a:p>
          <a:p>
            <a:pPr lvl="1"/>
            <a:r>
              <a:rPr lang="en-US" dirty="0"/>
              <a:t>Bullet level two</a:t>
            </a:r>
            <a:endParaRPr dirty="0"/>
          </a:p>
        </p:txBody>
      </p:sp>
      <p:sp>
        <p:nvSpPr>
          <p:cNvPr id="14" name="Title Placeholder 2">
            <a:extLst>
              <a:ext uri="{FF2B5EF4-FFF2-40B4-BE49-F238E27FC236}">
                <a16:creationId xmlns:a16="http://schemas.microsoft.com/office/drawing/2014/main" id="{9BE0A8BE-2DE1-4F0B-A55F-DCADF0E5CEBC}"/>
              </a:ext>
            </a:extLst>
          </p:cNvPr>
          <p:cNvSpPr>
            <a:spLocks noGrp="1"/>
          </p:cNvSpPr>
          <p:nvPr>
            <p:ph type="title"/>
          </p:nvPr>
        </p:nvSpPr>
        <p:spPr>
          <a:xfrm>
            <a:off x="473102" y="457200"/>
            <a:ext cx="11261697"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3" name="Shape 69">
            <a:extLst>
              <a:ext uri="{FF2B5EF4-FFF2-40B4-BE49-F238E27FC236}">
                <a16:creationId xmlns:a16="http://schemas.microsoft.com/office/drawing/2014/main" id="{428E945F-C6CF-114F-9853-8A907768C6C9}"/>
              </a:ext>
            </a:extLst>
          </p:cNvPr>
          <p:cNvSpPr txBox="1">
            <a:spLocks noGrp="1"/>
          </p:cNvSpPr>
          <p:nvPr>
            <p:ph type="body" idx="30" hasCustomPrompt="1"/>
          </p:nvPr>
        </p:nvSpPr>
        <p:spPr>
          <a:xfrm>
            <a:off x="457200" y="2613661"/>
            <a:ext cx="5638800" cy="6625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Click to edit text</a:t>
            </a:r>
            <a:endParaRPr dirty="0"/>
          </a:p>
        </p:txBody>
      </p:sp>
      <p:sp>
        <p:nvSpPr>
          <p:cNvPr id="18" name="Shape 69">
            <a:extLst>
              <a:ext uri="{FF2B5EF4-FFF2-40B4-BE49-F238E27FC236}">
                <a16:creationId xmlns:a16="http://schemas.microsoft.com/office/drawing/2014/main" id="{7E329BEC-C2D0-C143-A502-5AB72E37BFE3}"/>
              </a:ext>
            </a:extLst>
          </p:cNvPr>
          <p:cNvSpPr txBox="1">
            <a:spLocks noGrp="1"/>
          </p:cNvSpPr>
          <p:nvPr>
            <p:ph type="body" idx="31" hasCustomPrompt="1"/>
          </p:nvPr>
        </p:nvSpPr>
        <p:spPr>
          <a:xfrm>
            <a:off x="6096001" y="2612046"/>
            <a:ext cx="5638798" cy="662939"/>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Click to edit text</a:t>
            </a:r>
          </a:p>
        </p:txBody>
      </p:sp>
      <p:sp>
        <p:nvSpPr>
          <p:cNvPr id="2" name="Slide Number Placeholder 1">
            <a:extLst>
              <a:ext uri="{FF2B5EF4-FFF2-40B4-BE49-F238E27FC236}">
                <a16:creationId xmlns:a16="http://schemas.microsoft.com/office/drawing/2014/main" id="{EDDD05D2-30AD-CE4A-A02B-114257D5F8C5}"/>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9" name="Shape 69">
            <a:extLst>
              <a:ext uri="{FF2B5EF4-FFF2-40B4-BE49-F238E27FC236}">
                <a16:creationId xmlns:a16="http://schemas.microsoft.com/office/drawing/2014/main" id="{78CCEAB4-4301-9D4F-98B7-3C7144E5A3D5}"/>
              </a:ext>
            </a:extLst>
          </p:cNvPr>
          <p:cNvSpPr txBox="1">
            <a:spLocks noGrp="1"/>
          </p:cNvSpPr>
          <p:nvPr>
            <p:ph type="body" idx="33" hasCustomPrompt="1"/>
          </p:nvPr>
        </p:nvSpPr>
        <p:spPr>
          <a:xfrm>
            <a:off x="6096000" y="3274985"/>
            <a:ext cx="5638799" cy="2819401"/>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dirty="0"/>
              <a:t>Bullet level one</a:t>
            </a:r>
          </a:p>
          <a:p>
            <a:pPr lvl="1"/>
            <a:r>
              <a:rPr lang="en-US" dirty="0"/>
              <a:t>Bullet level two</a:t>
            </a:r>
            <a:endParaRPr dirty="0"/>
          </a:p>
        </p:txBody>
      </p:sp>
    </p:spTree>
    <p:extLst>
      <p:ext uri="{BB962C8B-B14F-4D97-AF65-F5344CB8AC3E}">
        <p14:creationId xmlns:p14="http://schemas.microsoft.com/office/powerpoint/2010/main" val="1623658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de 3-line + 2-col">
    <p:spTree>
      <p:nvGrpSpPr>
        <p:cNvPr id="1" name=""/>
        <p:cNvGrpSpPr/>
        <p:nvPr/>
      </p:nvGrpSpPr>
      <p:grpSpPr>
        <a:xfrm>
          <a:off x="0" y="0"/>
          <a:ext cx="0" cy="0"/>
          <a:chOff x="0" y="0"/>
          <a:chExt cx="0" cy="0"/>
        </a:xfrm>
      </p:grpSpPr>
      <p:sp>
        <p:nvSpPr>
          <p:cNvPr id="10" name="Text Placeholder 3"/>
          <p:cNvSpPr>
            <a:spLocks noGrp="1"/>
          </p:cNvSpPr>
          <p:nvPr>
            <p:ph type="body" sz="quarter" idx="29" hasCustomPrompt="1"/>
          </p:nvPr>
        </p:nvSpPr>
        <p:spPr>
          <a:xfrm>
            <a:off x="473103" y="1181100"/>
            <a:ext cx="11261697" cy="14097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13" name="Title Placeholder 2">
            <a:extLst>
              <a:ext uri="{FF2B5EF4-FFF2-40B4-BE49-F238E27FC236}">
                <a16:creationId xmlns:a16="http://schemas.microsoft.com/office/drawing/2014/main" id="{73E1BA87-D25C-4F80-86CD-39C9FF7CD8AA}"/>
              </a:ext>
            </a:extLst>
          </p:cNvPr>
          <p:cNvSpPr>
            <a:spLocks noGrp="1"/>
          </p:cNvSpPr>
          <p:nvPr>
            <p:ph type="title"/>
          </p:nvPr>
        </p:nvSpPr>
        <p:spPr>
          <a:xfrm>
            <a:off x="473102" y="457200"/>
            <a:ext cx="11261697" cy="723132"/>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2" name="Shape 69">
            <a:extLst>
              <a:ext uri="{FF2B5EF4-FFF2-40B4-BE49-F238E27FC236}">
                <a16:creationId xmlns:a16="http://schemas.microsoft.com/office/drawing/2014/main" id="{BA65E103-69D9-5D45-B5F7-D01042ED1368}"/>
              </a:ext>
            </a:extLst>
          </p:cNvPr>
          <p:cNvSpPr txBox="1">
            <a:spLocks noGrp="1"/>
          </p:cNvSpPr>
          <p:nvPr>
            <p:ph type="body" idx="30" hasCustomPrompt="1"/>
          </p:nvPr>
        </p:nvSpPr>
        <p:spPr>
          <a:xfrm>
            <a:off x="457200" y="2613661"/>
            <a:ext cx="5638800" cy="1387660"/>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Click to edit text</a:t>
            </a:r>
            <a:endParaRPr dirty="0"/>
          </a:p>
        </p:txBody>
      </p:sp>
      <p:sp>
        <p:nvSpPr>
          <p:cNvPr id="16" name="Shape 69">
            <a:extLst>
              <a:ext uri="{FF2B5EF4-FFF2-40B4-BE49-F238E27FC236}">
                <a16:creationId xmlns:a16="http://schemas.microsoft.com/office/drawing/2014/main" id="{3AAC50CE-DE03-A34A-8A83-25D7519888FE}"/>
              </a:ext>
            </a:extLst>
          </p:cNvPr>
          <p:cNvSpPr txBox="1">
            <a:spLocks noGrp="1"/>
          </p:cNvSpPr>
          <p:nvPr>
            <p:ph type="body" idx="31" hasCustomPrompt="1"/>
          </p:nvPr>
        </p:nvSpPr>
        <p:spPr>
          <a:xfrm>
            <a:off x="6096001" y="2612046"/>
            <a:ext cx="5638798" cy="1388454"/>
          </a:xfrm>
          <a:prstGeom prst="rect">
            <a:avLst/>
          </a:prstGeom>
          <a:noFill/>
          <a:ln w="12700">
            <a:noFill/>
          </a:ln>
        </p:spPr>
        <p:txBody>
          <a:bodyPr vert="horz" lIns="182880" tIns="0" rIns="182880" bIns="0" rtlCol="0" anchor="ctr" anchorCtr="0">
            <a:noAutofit/>
          </a:bodyPr>
          <a:lstStyle>
            <a:lvl1pPr algn="ctr">
              <a:defRPr sz="2000" b="1" i="0" dirty="0">
                <a:solidFill>
                  <a:schemeClr val="accent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lvl="0"/>
            <a:r>
              <a:rPr lang="en-US" dirty="0"/>
              <a:t>Click to edit text</a:t>
            </a:r>
          </a:p>
        </p:txBody>
      </p:sp>
      <p:sp>
        <p:nvSpPr>
          <p:cNvPr id="2" name="Slide Number Placeholder 1">
            <a:extLst>
              <a:ext uri="{FF2B5EF4-FFF2-40B4-BE49-F238E27FC236}">
                <a16:creationId xmlns:a16="http://schemas.microsoft.com/office/drawing/2014/main" id="{CAE5AB7D-B686-4C4C-ACED-3F0D7A4F7378}"/>
              </a:ext>
            </a:extLst>
          </p:cNvPr>
          <p:cNvSpPr>
            <a:spLocks noGrp="1"/>
          </p:cNvSpPr>
          <p:nvPr>
            <p:ph type="sldNum" sz="quarter" idx="32"/>
          </p:nvPr>
        </p:nvSpPr>
        <p:spPr/>
        <p:txBody>
          <a:bodyPr/>
          <a:lstStyle/>
          <a:p>
            <a:fld id="{529AFA16-AEC4-7D4A-82F3-BDAE8E49079E}" type="slidenum">
              <a:rPr lang="en-US" smtClean="0"/>
              <a:pPr/>
              <a:t>‹#›</a:t>
            </a:fld>
            <a:endParaRPr lang="en-US"/>
          </a:p>
        </p:txBody>
      </p:sp>
      <p:sp>
        <p:nvSpPr>
          <p:cNvPr id="18" name="Shape 69">
            <a:extLst>
              <a:ext uri="{FF2B5EF4-FFF2-40B4-BE49-F238E27FC236}">
                <a16:creationId xmlns:a16="http://schemas.microsoft.com/office/drawing/2014/main" id="{8EE58690-5E7F-C345-9E54-40916B1A6C53}"/>
              </a:ext>
            </a:extLst>
          </p:cNvPr>
          <p:cNvSpPr txBox="1">
            <a:spLocks noGrp="1"/>
          </p:cNvSpPr>
          <p:nvPr>
            <p:ph type="body" idx="1" hasCustomPrompt="1"/>
          </p:nvPr>
        </p:nvSpPr>
        <p:spPr>
          <a:xfrm>
            <a:off x="457200" y="4000500"/>
            <a:ext cx="5638800"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dirty="0"/>
              <a:t>Bullet level one</a:t>
            </a:r>
          </a:p>
          <a:p>
            <a:pPr lvl="1"/>
            <a:r>
              <a:rPr lang="en-US" dirty="0"/>
              <a:t>Bullet level two</a:t>
            </a:r>
            <a:endParaRPr dirty="0"/>
          </a:p>
        </p:txBody>
      </p:sp>
      <p:sp>
        <p:nvSpPr>
          <p:cNvPr id="21" name="Shape 69">
            <a:extLst>
              <a:ext uri="{FF2B5EF4-FFF2-40B4-BE49-F238E27FC236}">
                <a16:creationId xmlns:a16="http://schemas.microsoft.com/office/drawing/2014/main" id="{FD8EFF2A-00F8-1C47-B16D-242D1997A4AB}"/>
              </a:ext>
            </a:extLst>
          </p:cNvPr>
          <p:cNvSpPr txBox="1">
            <a:spLocks noGrp="1"/>
          </p:cNvSpPr>
          <p:nvPr>
            <p:ph type="body" idx="33" hasCustomPrompt="1"/>
          </p:nvPr>
        </p:nvSpPr>
        <p:spPr>
          <a:xfrm>
            <a:off x="6096000" y="4000500"/>
            <a:ext cx="5638799" cy="2093886"/>
          </a:xfrm>
          <a:prstGeom prst="rect">
            <a:avLst/>
          </a:prstGeom>
          <a:noFill/>
          <a:ln w="12700">
            <a:noFill/>
          </a:ln>
        </p:spPr>
        <p:txBody>
          <a:bodyPr vert="horz" lIns="182880" tIns="179261" rIns="182880" bIns="45702" rtlCol="0">
            <a:normAutofit/>
          </a:bodyPr>
          <a:lstStyle>
            <a:lvl1pPr>
              <a:defRPr sz="2000" b="0" i="0" dirty="0">
                <a:solidFill>
                  <a:schemeClr val="tx1"/>
                </a:solidFill>
                <a:latin typeface="Segoe UI" charset="0"/>
                <a:ea typeface="Segoe UI" charset="0"/>
                <a:cs typeface="Segoe UI" charset="0"/>
              </a:defRPr>
            </a:lvl1pPr>
            <a:lvl2pPr marL="228600" indent="-182880">
              <a:buFont typeface="Arial" panose="020B0604020202020204" pitchFamily="34" charset="0"/>
              <a:buChar char="•"/>
              <a:defRPr/>
            </a:lvl2pPr>
          </a:lstStyle>
          <a:p>
            <a:pPr lvl="0"/>
            <a:r>
              <a:rPr lang="en-US" dirty="0"/>
              <a:t>Bullet level one</a:t>
            </a:r>
          </a:p>
          <a:p>
            <a:pPr lvl="1"/>
            <a:r>
              <a:rPr lang="en-US" dirty="0"/>
              <a:t>Bullet level two</a:t>
            </a:r>
            <a:endParaRPr dirty="0"/>
          </a:p>
        </p:txBody>
      </p:sp>
    </p:spTree>
    <p:extLst>
      <p:ext uri="{BB962C8B-B14F-4D97-AF65-F5344CB8AC3E}">
        <p14:creationId xmlns:p14="http://schemas.microsoft.com/office/powerpoint/2010/main" val="8542741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de 1-line + Benefits">
    <p:spTree>
      <p:nvGrpSpPr>
        <p:cNvPr id="1" name=""/>
        <p:cNvGrpSpPr/>
        <p:nvPr/>
      </p:nvGrpSpPr>
      <p:grpSpPr>
        <a:xfrm>
          <a:off x="0" y="0"/>
          <a:ext cx="0" cy="0"/>
          <a:chOff x="0" y="0"/>
          <a:chExt cx="0" cy="0"/>
        </a:xfrm>
      </p:grpSpPr>
      <p:sp>
        <p:nvSpPr>
          <p:cNvPr id="3" name="Content Placeholder 2"/>
          <p:cNvSpPr>
            <a:spLocks noGrp="1"/>
          </p:cNvSpPr>
          <p:nvPr>
            <p:ph sz="quarter" idx="26" hasCustomPrompt="1"/>
          </p:nvPr>
        </p:nvSpPr>
        <p:spPr>
          <a:xfrm>
            <a:off x="6102108" y="18669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p:txBody>
      </p:sp>
      <p:sp>
        <p:nvSpPr>
          <p:cNvPr id="9" name="Shape 69"/>
          <p:cNvSpPr txBox="1">
            <a:spLocks noGrp="1"/>
          </p:cNvSpPr>
          <p:nvPr>
            <p:ph type="body" idx="44" hasCustomPrompt="1"/>
          </p:nvPr>
        </p:nvSpPr>
        <p:spPr>
          <a:xfrm>
            <a:off x="6102108" y="2590800"/>
            <a:ext cx="5624740" cy="6858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dirty="0"/>
              <a:t>Bullet level one</a:t>
            </a:r>
          </a:p>
          <a:p>
            <a:pPr lvl="1">
              <a:spcBef>
                <a:spcPts val="0"/>
              </a:spcBef>
            </a:pPr>
            <a:r>
              <a:rPr lang="en-US" dirty="0"/>
              <a:t>Bullet level two</a:t>
            </a:r>
            <a:endParaRPr dirty="0"/>
          </a:p>
        </p:txBody>
      </p:sp>
      <p:sp>
        <p:nvSpPr>
          <p:cNvPr id="15" name="Title Placeholder 2">
            <a:extLst>
              <a:ext uri="{FF2B5EF4-FFF2-40B4-BE49-F238E27FC236}">
                <a16:creationId xmlns:a16="http://schemas.microsoft.com/office/drawing/2014/main" id="{5B877F86-C881-4D2F-8BB4-23EF0768FA8A}"/>
              </a:ext>
            </a:extLst>
          </p:cNvPr>
          <p:cNvSpPr>
            <a:spLocks noGrp="1"/>
          </p:cNvSpPr>
          <p:nvPr>
            <p:ph type="title"/>
          </p:nvPr>
        </p:nvSpPr>
        <p:spPr>
          <a:xfrm>
            <a:off x="473102" y="457200"/>
            <a:ext cx="11261698"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7" name="Text Placeholder 3">
            <a:extLst>
              <a:ext uri="{FF2B5EF4-FFF2-40B4-BE49-F238E27FC236}">
                <a16:creationId xmlns:a16="http://schemas.microsoft.com/office/drawing/2014/main" id="{CC1F6FB8-2D7E-4A43-B024-3207F79A47B3}"/>
              </a:ext>
            </a:extLst>
          </p:cNvPr>
          <p:cNvSpPr>
            <a:spLocks noGrp="1"/>
          </p:cNvSpPr>
          <p:nvPr>
            <p:ph type="body" sz="quarter" idx="29" hasCustomPrompt="1"/>
          </p:nvPr>
        </p:nvSpPr>
        <p:spPr>
          <a:xfrm>
            <a:off x="465151" y="1181100"/>
            <a:ext cx="11261697" cy="685800"/>
          </a:xfrm>
          <a:solidFill>
            <a:schemeClr val="tx1">
              <a:lumMod val="20000"/>
              <a:lumOff val="80000"/>
            </a:schemeClr>
          </a:solidFill>
        </p:spPr>
        <p:txBody>
          <a:bodyPr lIns="274320" tIns="182880" rIns="182880" bIns="182880" anchor="ctr"/>
          <a:lstStyle>
            <a:lvl1pPr>
              <a:lnSpc>
                <a:spcPct val="150000"/>
              </a:lnSpc>
              <a:spcBef>
                <a:spcPts val="0"/>
              </a:spcBef>
              <a:defRPr sz="1600" b="0">
                <a:solidFill>
                  <a:schemeClr val="tx2"/>
                </a:solidFill>
                <a:latin typeface="Consolas" panose="020B0609020204030204" pitchFamily="49" charset="0"/>
              </a:defRPr>
            </a:lvl1pPr>
          </a:lstStyle>
          <a:p>
            <a:pPr lvl="0"/>
            <a:r>
              <a:rPr lang="en-US"/>
              <a:t>Insert API call here</a:t>
            </a:r>
          </a:p>
        </p:txBody>
      </p:sp>
      <p:sp>
        <p:nvSpPr>
          <p:cNvPr id="2" name="Slide Number Placeholder 1">
            <a:extLst>
              <a:ext uri="{FF2B5EF4-FFF2-40B4-BE49-F238E27FC236}">
                <a16:creationId xmlns:a16="http://schemas.microsoft.com/office/drawing/2014/main" id="{0BBE5885-8B68-E34E-9178-AC74D284DDCF}"/>
              </a:ext>
            </a:extLst>
          </p:cNvPr>
          <p:cNvSpPr>
            <a:spLocks noGrp="1"/>
          </p:cNvSpPr>
          <p:nvPr>
            <p:ph type="sldNum" sz="quarter" idx="47"/>
          </p:nvPr>
        </p:nvSpPr>
        <p:spPr/>
        <p:txBody>
          <a:bodyPr/>
          <a:lstStyle/>
          <a:p>
            <a:fld id="{529AFA16-AEC4-7D4A-82F3-BDAE8E49079E}" type="slidenum">
              <a:rPr lang="en-US" smtClean="0"/>
              <a:pPr/>
              <a:t>‹#›</a:t>
            </a:fld>
            <a:endParaRPr lang="en-US"/>
          </a:p>
        </p:txBody>
      </p:sp>
      <p:sp>
        <p:nvSpPr>
          <p:cNvPr id="16" name="Content Placeholder 2">
            <a:extLst>
              <a:ext uri="{FF2B5EF4-FFF2-40B4-BE49-F238E27FC236}">
                <a16:creationId xmlns:a16="http://schemas.microsoft.com/office/drawing/2014/main" id="{521DF2AB-6814-A044-92C3-4909B9B4BF2A}"/>
              </a:ext>
            </a:extLst>
          </p:cNvPr>
          <p:cNvSpPr>
            <a:spLocks noGrp="1"/>
          </p:cNvSpPr>
          <p:nvPr>
            <p:ph sz="quarter" idx="48" hasCustomPrompt="1"/>
          </p:nvPr>
        </p:nvSpPr>
        <p:spPr>
          <a:xfrm>
            <a:off x="6102108" y="3276600"/>
            <a:ext cx="5623114" cy="716433"/>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p:txBody>
      </p:sp>
      <p:sp>
        <p:nvSpPr>
          <p:cNvPr id="18" name="Shape 69">
            <a:extLst>
              <a:ext uri="{FF2B5EF4-FFF2-40B4-BE49-F238E27FC236}">
                <a16:creationId xmlns:a16="http://schemas.microsoft.com/office/drawing/2014/main" id="{D115A798-134E-9F4A-8926-D90F1F1E0789}"/>
              </a:ext>
            </a:extLst>
          </p:cNvPr>
          <p:cNvSpPr txBox="1">
            <a:spLocks noGrp="1"/>
          </p:cNvSpPr>
          <p:nvPr>
            <p:ph type="body" idx="49" hasCustomPrompt="1"/>
          </p:nvPr>
        </p:nvSpPr>
        <p:spPr>
          <a:xfrm>
            <a:off x="6102108" y="4000500"/>
            <a:ext cx="5624740" cy="678332"/>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dirty="0"/>
              <a:t>Bullet level one</a:t>
            </a:r>
          </a:p>
          <a:p>
            <a:pPr lvl="1">
              <a:spcBef>
                <a:spcPts val="0"/>
              </a:spcBef>
            </a:pPr>
            <a:r>
              <a:rPr lang="en-US" dirty="0"/>
              <a:t>Bullet level two</a:t>
            </a:r>
            <a:endParaRPr dirty="0"/>
          </a:p>
        </p:txBody>
      </p:sp>
      <p:sp>
        <p:nvSpPr>
          <p:cNvPr id="19" name="Content Placeholder 2">
            <a:extLst>
              <a:ext uri="{FF2B5EF4-FFF2-40B4-BE49-F238E27FC236}">
                <a16:creationId xmlns:a16="http://schemas.microsoft.com/office/drawing/2014/main" id="{39DE6605-90A7-CC4B-B3A0-0B82C572B9D9}"/>
              </a:ext>
            </a:extLst>
          </p:cNvPr>
          <p:cNvSpPr>
            <a:spLocks noGrp="1"/>
          </p:cNvSpPr>
          <p:nvPr>
            <p:ph sz="quarter" idx="50" hasCustomPrompt="1"/>
          </p:nvPr>
        </p:nvSpPr>
        <p:spPr>
          <a:xfrm>
            <a:off x="6096000" y="4678833"/>
            <a:ext cx="5623114" cy="693267"/>
          </a:xfrm>
          <a:prstGeom prst="rect">
            <a:avLst/>
          </a:prstGeom>
        </p:spPr>
        <p:txBody>
          <a:bodyPr lIns="0" bIns="45720" anchor="b" anchorCtr="0">
            <a:noAutofit/>
          </a:bodyPr>
          <a:lstStyle>
            <a:lvl1pPr>
              <a:lnSpc>
                <a:spcPct val="100000"/>
              </a:lnSpc>
              <a:defRPr sz="2000" b="1" i="0">
                <a:solidFill>
                  <a:schemeClr val="accent2"/>
                </a:solidFill>
                <a:latin typeface="Segoe UI Semibold" charset="0"/>
                <a:ea typeface="Segoe UI Semibold" charset="0"/>
                <a:cs typeface="Segoe UI Semibold" charset="0"/>
              </a:defRPr>
            </a:lvl1pPr>
            <a:lvl2pPr marL="0" indent="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p:txBody>
      </p:sp>
      <p:sp>
        <p:nvSpPr>
          <p:cNvPr id="20" name="Shape 69">
            <a:extLst>
              <a:ext uri="{FF2B5EF4-FFF2-40B4-BE49-F238E27FC236}">
                <a16:creationId xmlns:a16="http://schemas.microsoft.com/office/drawing/2014/main" id="{3EEC4BDE-E6C0-654A-B50A-49A221B458B8}"/>
              </a:ext>
            </a:extLst>
          </p:cNvPr>
          <p:cNvSpPr txBox="1">
            <a:spLocks noGrp="1"/>
          </p:cNvSpPr>
          <p:nvPr>
            <p:ph type="body" idx="51" hasCustomPrompt="1"/>
          </p:nvPr>
        </p:nvSpPr>
        <p:spPr>
          <a:xfrm>
            <a:off x="6096000" y="5372101"/>
            <a:ext cx="5624740" cy="723900"/>
          </a:xfrm>
          <a:prstGeom prst="rect">
            <a:avLst/>
          </a:prstGeom>
        </p:spPr>
        <p:txBody>
          <a:bodyPr vert="horz" lIns="0" tIns="0" rIns="0" bIns="0" rtlCol="0">
            <a:normAutofit/>
          </a:bodyPr>
          <a:lstStyle>
            <a:lvl1pPr marL="193675" indent="-133350">
              <a:lnSpc>
                <a:spcPct val="100000"/>
              </a:lnSpc>
              <a:buClrTx/>
              <a:buSzPct val="100000"/>
              <a:buFont typeface="Arial" charset="0"/>
              <a:buChar char="•"/>
              <a:defRPr sz="1400" b="0" i="0" dirty="0">
                <a:solidFill>
                  <a:schemeClr val="tx1"/>
                </a:solidFill>
                <a:latin typeface="Segoe UI" charset="0"/>
                <a:ea typeface="Segoe UI" charset="0"/>
                <a:cs typeface="Segoe UI" charset="0"/>
              </a:defRPr>
            </a:lvl1pPr>
            <a:lvl2pPr marL="365760" indent="-182880">
              <a:buSzPct val="100000"/>
              <a:buFont typeface="Arial" panose="020B0604020202020204" pitchFamily="34" charset="0"/>
              <a:buChar char="•"/>
              <a:tabLst/>
              <a:defRPr sz="1400"/>
            </a:lvl2pPr>
          </a:lstStyle>
          <a:p>
            <a:pPr lvl="0">
              <a:spcBef>
                <a:spcPts val="0"/>
              </a:spcBef>
            </a:pPr>
            <a:r>
              <a:rPr lang="en-US" dirty="0"/>
              <a:t>Bullet level one</a:t>
            </a:r>
          </a:p>
          <a:p>
            <a:pPr lvl="1">
              <a:spcBef>
                <a:spcPts val="0"/>
              </a:spcBef>
            </a:pPr>
            <a:r>
              <a:rPr lang="en-US" dirty="0"/>
              <a:t>Bullet level two</a:t>
            </a:r>
            <a:endParaRPr dirty="0"/>
          </a:p>
        </p:txBody>
      </p:sp>
      <p:sp>
        <p:nvSpPr>
          <p:cNvPr id="11" name="Picture Placeholder 3">
            <a:extLst>
              <a:ext uri="{FF2B5EF4-FFF2-40B4-BE49-F238E27FC236}">
                <a16:creationId xmlns:a16="http://schemas.microsoft.com/office/drawing/2014/main" id="{85C63F4F-9B1D-48B9-B01E-A10B1592D270}"/>
              </a:ext>
            </a:extLst>
          </p:cNvPr>
          <p:cNvSpPr>
            <a:spLocks noGrp="1"/>
          </p:cNvSpPr>
          <p:nvPr>
            <p:ph type="pic" sz="quarter" idx="52"/>
          </p:nvPr>
        </p:nvSpPr>
        <p:spPr>
          <a:xfrm>
            <a:off x="473103" y="1905000"/>
            <a:ext cx="5630178" cy="4191000"/>
          </a:xfrm>
        </p:spPr>
        <p:txBody>
          <a:bodyPr anchor="ctr"/>
          <a:lstStyle>
            <a:lvl1pPr algn="ctr">
              <a:defRPr>
                <a:solidFill>
                  <a:srgbClr val="B4009E"/>
                </a:solidFill>
              </a:defRPr>
            </a:lvl1pPr>
          </a:lstStyle>
          <a:p>
            <a:r>
              <a:rPr lang="en-US"/>
              <a:t>Click icon to add picture</a:t>
            </a:r>
            <a:endParaRPr lang="en-US" dirty="0"/>
          </a:p>
        </p:txBody>
      </p:sp>
    </p:spTree>
    <p:extLst>
      <p:ext uri="{BB962C8B-B14F-4D97-AF65-F5344CB8AC3E}">
        <p14:creationId xmlns:p14="http://schemas.microsoft.com/office/powerpoint/2010/main" val="1251025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C Screen + Content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17678" y="1433031"/>
            <a:ext cx="5700644" cy="5429877"/>
          </a:xfrm>
          <a:prstGeom prst="rect">
            <a:avLst/>
          </a:prstGeom>
        </p:spPr>
      </p:pic>
      <p:sp>
        <p:nvSpPr>
          <p:cNvPr id="5" name="Picture Placeholder 4"/>
          <p:cNvSpPr>
            <a:spLocks noGrp="1"/>
          </p:cNvSpPr>
          <p:nvPr>
            <p:ph type="pic" sz="quarter" idx="27"/>
          </p:nvPr>
        </p:nvSpPr>
        <p:spPr>
          <a:xfrm>
            <a:off x="6809222" y="1839351"/>
            <a:ext cx="5409100" cy="5007646"/>
          </a:xfrm>
          <a:solidFill>
            <a:schemeClr val="bg2"/>
          </a:solidFill>
        </p:spPr>
        <p:txBody>
          <a:bodyPr anchor="ctr"/>
          <a:lstStyle>
            <a:lvl1pPr algn="ctr">
              <a:defRPr>
                <a:solidFill>
                  <a:srgbClr val="B4009E"/>
                </a:solidFill>
              </a:defRPr>
            </a:lvl1pPr>
          </a:lstStyle>
          <a:p>
            <a:r>
              <a:rPr lang="en-US"/>
              <a:t>Click icon to add picture</a:t>
            </a:r>
            <a:endParaRPr lang="en-US" dirty="0"/>
          </a:p>
        </p:txBody>
      </p:sp>
      <p:sp>
        <p:nvSpPr>
          <p:cNvPr id="12" name="Title Placeholder 2">
            <a:extLst>
              <a:ext uri="{FF2B5EF4-FFF2-40B4-BE49-F238E27FC236}">
                <a16:creationId xmlns:a16="http://schemas.microsoft.com/office/drawing/2014/main" id="{4ED96F2B-B9BA-4E98-B1E2-09D18F6A591E}"/>
              </a:ext>
            </a:extLst>
          </p:cNvPr>
          <p:cNvSpPr>
            <a:spLocks noGrp="1"/>
          </p:cNvSpPr>
          <p:nvPr>
            <p:ph type="title"/>
          </p:nvPr>
        </p:nvSpPr>
        <p:spPr>
          <a:xfrm>
            <a:off x="473103" y="457200"/>
            <a:ext cx="10972800"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3" name="Slide Number Placeholder 2">
            <a:extLst>
              <a:ext uri="{FF2B5EF4-FFF2-40B4-BE49-F238E27FC236}">
                <a16:creationId xmlns:a16="http://schemas.microsoft.com/office/drawing/2014/main" id="{236E7C6A-A303-4FDB-B6B8-5D88290F27D4}"/>
              </a:ext>
            </a:extLst>
          </p:cNvPr>
          <p:cNvSpPr>
            <a:spLocks noGrp="1"/>
          </p:cNvSpPr>
          <p:nvPr>
            <p:ph type="sldNum" sz="quarter" idx="4"/>
          </p:nvPr>
        </p:nvSpPr>
        <p:spPr>
          <a:xfrm>
            <a:off x="1" y="6442502"/>
            <a:ext cx="528074" cy="26624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
        <p:nvSpPr>
          <p:cNvPr id="8" name="Text Placeholder 3">
            <a:extLst>
              <a:ext uri="{FF2B5EF4-FFF2-40B4-BE49-F238E27FC236}">
                <a16:creationId xmlns:a16="http://schemas.microsoft.com/office/drawing/2014/main" id="{8674C8F2-F047-4FCF-8943-2578FE19FEFC}"/>
              </a:ext>
            </a:extLst>
          </p:cNvPr>
          <p:cNvSpPr>
            <a:spLocks noGrp="1"/>
          </p:cNvSpPr>
          <p:nvPr>
            <p:ph idx="1" hasCustomPrompt="1"/>
          </p:nvPr>
        </p:nvSpPr>
        <p:spPr>
          <a:xfrm>
            <a:off x="473102" y="1839352"/>
            <a:ext cx="5622897" cy="4541596"/>
          </a:xfrm>
          <a:prstGeom prst="rect">
            <a:avLst/>
          </a:prstGeom>
        </p:spPr>
        <p:txBody>
          <a:bodyPr vert="horz" wrap="square" lIns="0" tIns="0" rIns="18288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99016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C Screen +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57" y="1414770"/>
            <a:ext cx="5817866" cy="5443229"/>
          </a:xfrm>
          <a:prstGeom prst="rect">
            <a:avLst/>
          </a:prstGeom>
        </p:spPr>
      </p:pic>
      <p:sp>
        <p:nvSpPr>
          <p:cNvPr id="5" name="Picture Placeholder 4"/>
          <p:cNvSpPr>
            <a:spLocks noGrp="1"/>
          </p:cNvSpPr>
          <p:nvPr>
            <p:ph type="pic" sz="quarter" idx="27"/>
          </p:nvPr>
        </p:nvSpPr>
        <p:spPr>
          <a:xfrm>
            <a:off x="0" y="1827037"/>
            <a:ext cx="5422401" cy="5019960"/>
          </a:xfrm>
          <a:solidFill>
            <a:schemeClr val="bg2"/>
          </a:solidFill>
        </p:spPr>
        <p:txBody>
          <a:bodyPr anchor="ctr"/>
          <a:lstStyle>
            <a:lvl1pPr algn="ctr">
              <a:defRPr>
                <a:solidFill>
                  <a:srgbClr val="B4009E"/>
                </a:solidFill>
              </a:defRPr>
            </a:lvl1pPr>
          </a:lstStyle>
          <a:p>
            <a:r>
              <a:rPr lang="en-US"/>
              <a:t>Click icon to add picture</a:t>
            </a:r>
            <a:endParaRPr lang="en-US" dirty="0"/>
          </a:p>
        </p:txBody>
      </p:sp>
      <p:sp>
        <p:nvSpPr>
          <p:cNvPr id="8" name="Title Placeholder 2">
            <a:extLst>
              <a:ext uri="{FF2B5EF4-FFF2-40B4-BE49-F238E27FC236}">
                <a16:creationId xmlns:a16="http://schemas.microsoft.com/office/drawing/2014/main" id="{A148A8CD-2643-4A3A-8ACB-8D5DC84BC0A8}"/>
              </a:ext>
            </a:extLst>
          </p:cNvPr>
          <p:cNvSpPr>
            <a:spLocks noGrp="1"/>
          </p:cNvSpPr>
          <p:nvPr>
            <p:ph type="title"/>
          </p:nvPr>
        </p:nvSpPr>
        <p:spPr>
          <a:xfrm>
            <a:off x="473103" y="457200"/>
            <a:ext cx="10972800" cy="8001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BEC9A58A-9A2E-054F-968B-0EAFEE732C6B}"/>
              </a:ext>
            </a:extLst>
          </p:cNvPr>
          <p:cNvSpPr>
            <a:spLocks noGrp="1"/>
          </p:cNvSpPr>
          <p:nvPr>
            <p:ph type="sldNum" sz="quarter" idx="29"/>
          </p:nvPr>
        </p:nvSpPr>
        <p:spPr/>
        <p:txBody>
          <a:bodyPr/>
          <a:lstStyle/>
          <a:p>
            <a:fld id="{529AFA16-AEC4-7D4A-82F3-BDAE8E49079E}" type="slidenum">
              <a:rPr lang="en-US" smtClean="0"/>
              <a:pPr/>
              <a:t>‹#›</a:t>
            </a:fld>
            <a:endParaRPr lang="en-US"/>
          </a:p>
        </p:txBody>
      </p:sp>
      <p:sp>
        <p:nvSpPr>
          <p:cNvPr id="9" name="Text Placeholder 3">
            <a:extLst>
              <a:ext uri="{FF2B5EF4-FFF2-40B4-BE49-F238E27FC236}">
                <a16:creationId xmlns:a16="http://schemas.microsoft.com/office/drawing/2014/main" id="{4CDD260C-CCCD-467E-AF20-0BCBF4300AC7}"/>
              </a:ext>
            </a:extLst>
          </p:cNvPr>
          <p:cNvSpPr>
            <a:spLocks noGrp="1"/>
          </p:cNvSpPr>
          <p:nvPr>
            <p:ph idx="26" hasCustomPrompt="1"/>
          </p:nvPr>
        </p:nvSpPr>
        <p:spPr>
          <a:xfrm>
            <a:off x="6096000" y="1839352"/>
            <a:ext cx="5638799" cy="4541596"/>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49395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C Screen + Concep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24553" y="1439579"/>
            <a:ext cx="5693769" cy="5423329"/>
          </a:xfrm>
          <a:prstGeom prst="rect">
            <a:avLst/>
          </a:prstGeom>
        </p:spPr>
      </p:pic>
      <p:sp>
        <p:nvSpPr>
          <p:cNvPr id="5" name="Picture Placeholder 4"/>
          <p:cNvSpPr>
            <a:spLocks noGrp="1"/>
          </p:cNvSpPr>
          <p:nvPr>
            <p:ph type="pic" sz="quarter" idx="27"/>
          </p:nvPr>
        </p:nvSpPr>
        <p:spPr>
          <a:xfrm>
            <a:off x="6819900" y="1849235"/>
            <a:ext cx="5398422" cy="4997761"/>
          </a:xfrm>
          <a:solidFill>
            <a:schemeClr val="bg2"/>
          </a:solidFill>
        </p:spPr>
        <p:txBody>
          <a:bodyPr anchor="ctr"/>
          <a:lstStyle>
            <a:lvl1pPr algn="ctr">
              <a:defRPr>
                <a:solidFill>
                  <a:srgbClr val="B4009E"/>
                </a:solidFill>
              </a:defRPr>
            </a:lvl1pPr>
          </a:lstStyle>
          <a:p>
            <a:r>
              <a:rPr lang="en-US"/>
              <a:t>Click icon to add picture</a:t>
            </a:r>
          </a:p>
        </p:txBody>
      </p:sp>
      <p:sp>
        <p:nvSpPr>
          <p:cNvPr id="13" name="Picture Placeholder 5">
            <a:extLst>
              <a:ext uri="{FF2B5EF4-FFF2-40B4-BE49-F238E27FC236}">
                <a16:creationId xmlns:a16="http://schemas.microsoft.com/office/drawing/2014/main" id="{FC5D7497-43E0-43D6-8854-1B74C949DE07}"/>
              </a:ext>
            </a:extLst>
          </p:cNvPr>
          <p:cNvSpPr>
            <a:spLocks noGrp="1"/>
          </p:cNvSpPr>
          <p:nvPr>
            <p:ph type="pic" sz="quarter" idx="28"/>
          </p:nvPr>
        </p:nvSpPr>
        <p:spPr>
          <a:xfrm>
            <a:off x="1882801" y="1183713"/>
            <a:ext cx="2803500" cy="2092885"/>
          </a:xfrm>
        </p:spPr>
        <p:txBody>
          <a:bodyPr anchor="ctr"/>
          <a:lstStyle>
            <a:lvl1pPr algn="ctr">
              <a:defRPr sz="1600" b="1" i="0">
                <a:solidFill>
                  <a:srgbClr val="B4009E"/>
                </a:solidFill>
                <a:latin typeface="Segoe UI Semibold" charset="0"/>
                <a:ea typeface="Segoe UI Semibold" charset="0"/>
                <a:cs typeface="Segoe UI Semibold" charset="0"/>
              </a:defRPr>
            </a:lvl1pPr>
          </a:lstStyle>
          <a:p>
            <a:r>
              <a:rPr lang="en-US"/>
              <a:t>Click icon to add picture</a:t>
            </a:r>
          </a:p>
        </p:txBody>
      </p:sp>
      <p:cxnSp>
        <p:nvCxnSpPr>
          <p:cNvPr id="18" name="Straight Connector 17">
            <a:extLst>
              <a:ext uri="{FF2B5EF4-FFF2-40B4-BE49-F238E27FC236}">
                <a16:creationId xmlns:a16="http://schemas.microsoft.com/office/drawing/2014/main" id="{683E5DE2-86E4-48F3-A62D-D5DF9BDF85B0}"/>
              </a:ext>
            </a:extLst>
          </p:cNvPr>
          <p:cNvCxnSpPr>
            <a:cxnSpLocks/>
          </p:cNvCxnSpPr>
          <p:nvPr userDrawn="1"/>
        </p:nvCxnSpPr>
        <p:spPr>
          <a:xfrm>
            <a:off x="473102" y="3894138"/>
            <a:ext cx="5622898" cy="0"/>
          </a:xfrm>
          <a:prstGeom prst="line">
            <a:avLst/>
          </a:prstGeom>
          <a:ln>
            <a:solidFill>
              <a:schemeClr val="accent2"/>
            </a:solidFill>
          </a:ln>
        </p:spPr>
        <p:style>
          <a:lnRef idx="2">
            <a:schemeClr val="accent3"/>
          </a:lnRef>
          <a:fillRef idx="0">
            <a:schemeClr val="accent3"/>
          </a:fillRef>
          <a:effectRef idx="1">
            <a:schemeClr val="accent3"/>
          </a:effectRef>
          <a:fontRef idx="minor">
            <a:schemeClr val="tx1"/>
          </a:fontRef>
        </p:style>
      </p:cxnSp>
      <p:sp>
        <p:nvSpPr>
          <p:cNvPr id="19" name="Shape 78">
            <a:extLst>
              <a:ext uri="{FF2B5EF4-FFF2-40B4-BE49-F238E27FC236}">
                <a16:creationId xmlns:a16="http://schemas.microsoft.com/office/drawing/2014/main" id="{71C8E277-7D4C-447B-AFAB-D7CF24D9E342}"/>
              </a:ext>
            </a:extLst>
          </p:cNvPr>
          <p:cNvSpPr txBox="1">
            <a:spLocks noGrp="1"/>
          </p:cNvSpPr>
          <p:nvPr>
            <p:ph type="body" idx="30" hasCustomPrompt="1"/>
          </p:nvPr>
        </p:nvSpPr>
        <p:spPr>
          <a:xfrm>
            <a:off x="473102" y="3276599"/>
            <a:ext cx="5622898" cy="720506"/>
          </a:xfrm>
          <a:prstGeom prst="rect">
            <a:avLst/>
          </a:prstGeom>
          <a:ln>
            <a:noFill/>
          </a:ln>
        </p:spPr>
        <p:txBody>
          <a:bodyPr vert="horz" wrap="square" lIns="67222" tIns="67222" rIns="67222" bIns="67222" rtlCol="0" anchor="ctr">
            <a:noAutofit/>
          </a:bodyPr>
          <a:lstStyle>
            <a:lvl1pPr algn="ctr">
              <a:defRPr lang="en-US" sz="2000" b="1" i="0" dirty="0">
                <a:solidFill>
                  <a:schemeClr val="accent2"/>
                </a:solidFill>
                <a:latin typeface="Segoe UI Semibold" charset="0"/>
                <a:ea typeface="Segoe UI Semibold" charset="0"/>
                <a:cs typeface="Segoe UI Semibold" charset="0"/>
              </a:defRPr>
            </a:lvl1pPr>
          </a:lstStyle>
          <a:p>
            <a:pPr lvl="0" algn="ctr" defTabSz="914367">
              <a:spcAft>
                <a:spcPts val="588"/>
              </a:spcAft>
            </a:pPr>
            <a:r>
              <a:rPr lang="en-US" dirty="0"/>
              <a:t>Column 1</a:t>
            </a:r>
          </a:p>
        </p:txBody>
      </p:sp>
      <p:sp>
        <p:nvSpPr>
          <p:cNvPr id="20" name="Shape 69">
            <a:extLst>
              <a:ext uri="{FF2B5EF4-FFF2-40B4-BE49-F238E27FC236}">
                <a16:creationId xmlns:a16="http://schemas.microsoft.com/office/drawing/2014/main" id="{70591C03-C195-4562-B18E-1D79C2C9AE21}"/>
              </a:ext>
            </a:extLst>
          </p:cNvPr>
          <p:cNvSpPr txBox="1">
            <a:spLocks noGrp="1"/>
          </p:cNvSpPr>
          <p:nvPr>
            <p:ph type="body" idx="32" hasCustomPrompt="1"/>
          </p:nvPr>
        </p:nvSpPr>
        <p:spPr>
          <a:xfrm>
            <a:off x="473102" y="3997105"/>
            <a:ext cx="5622898" cy="2325956"/>
          </a:xfrm>
          <a:prstGeom prst="rect">
            <a:avLst/>
          </a:prstGeom>
        </p:spPr>
        <p:txBody>
          <a:bodyPr vert="horz" wrap="square" lIns="67222" tIns="0" rIns="67222" bIns="0" rtlCol="0" anchor="t">
            <a:noAutofit/>
          </a:bodyPr>
          <a:lstStyle>
            <a:lvl1pPr algn="ctr">
              <a:defRPr sz="2000" b="0" i="0" dirty="0">
                <a:solidFill>
                  <a:schemeClr val="tx1"/>
                </a:solidFill>
                <a:latin typeface="Segoe UI" charset="0"/>
                <a:ea typeface="Segoe UI" charset="0"/>
                <a:cs typeface="Segoe UI" charset="0"/>
              </a:defRPr>
            </a:lvl1pPr>
          </a:lstStyle>
          <a:p>
            <a:pPr lvl="0" algn="ctr" defTabSz="914367">
              <a:spcBef>
                <a:spcPts val="0"/>
              </a:spcBef>
              <a:spcAft>
                <a:spcPts val="1176"/>
              </a:spcAft>
              <a:buFont typeface="Arial"/>
            </a:pPr>
            <a:r>
              <a:rPr lang="en-US" dirty="0"/>
              <a:t>level one</a:t>
            </a:r>
          </a:p>
          <a:p>
            <a:pPr lvl="0" algn="ctr" defTabSz="914367">
              <a:spcBef>
                <a:spcPts val="0"/>
              </a:spcBef>
              <a:spcAft>
                <a:spcPts val="1176"/>
              </a:spcAft>
              <a:buFont typeface="Arial"/>
            </a:pPr>
            <a:r>
              <a:rPr lang="en-US" dirty="0"/>
              <a:t>level two</a:t>
            </a:r>
          </a:p>
        </p:txBody>
      </p:sp>
      <p:sp>
        <p:nvSpPr>
          <p:cNvPr id="21" name="Title Placeholder 2">
            <a:extLst>
              <a:ext uri="{FF2B5EF4-FFF2-40B4-BE49-F238E27FC236}">
                <a16:creationId xmlns:a16="http://schemas.microsoft.com/office/drawing/2014/main" id="{266178FF-475A-4E85-B10B-BB484DCB9473}"/>
              </a:ext>
            </a:extLst>
          </p:cNvPr>
          <p:cNvSpPr>
            <a:spLocks noGrp="1"/>
          </p:cNvSpPr>
          <p:nvPr>
            <p:ph type="title"/>
          </p:nvPr>
        </p:nvSpPr>
        <p:spPr>
          <a:xfrm>
            <a:off x="457200" y="457200"/>
            <a:ext cx="11277599" cy="723900"/>
          </a:xfrm>
          <a:prstGeom prst="rect">
            <a:avLst/>
          </a:prstGeom>
        </p:spPr>
        <p:txBody>
          <a:bodyPr vert="horz" lIns="0" tIns="0" rIns="0" bIns="0" rtlCol="0" anchor="t">
            <a:normAutofit/>
          </a:bodyPr>
          <a:lstStyle>
            <a:lvl1pPr>
              <a:defRPr>
                <a:solidFill>
                  <a:schemeClr val="tx1"/>
                </a:solidFill>
              </a:defRPr>
            </a:lvl1pPr>
          </a:lstStyle>
          <a:p>
            <a:r>
              <a:rPr lang="en-US"/>
              <a:t>Click to edit Master title style</a:t>
            </a:r>
            <a:endParaRPr lang="en-US" dirty="0"/>
          </a:p>
        </p:txBody>
      </p:sp>
      <p:sp>
        <p:nvSpPr>
          <p:cNvPr id="16" name="Slide Number Placeholder 2">
            <a:extLst>
              <a:ext uri="{FF2B5EF4-FFF2-40B4-BE49-F238E27FC236}">
                <a16:creationId xmlns:a16="http://schemas.microsoft.com/office/drawing/2014/main" id="{79B7A28B-DF7F-46F2-924F-B96EF909C372}"/>
              </a:ext>
            </a:extLst>
          </p:cNvPr>
          <p:cNvSpPr>
            <a:spLocks noGrp="1"/>
          </p:cNvSpPr>
          <p:nvPr>
            <p:ph type="sldNum" sz="quarter" idx="4"/>
          </p:nvPr>
        </p:nvSpPr>
        <p:spPr>
          <a:xfrm>
            <a:off x="1" y="6442502"/>
            <a:ext cx="528074" cy="390311"/>
          </a:xfrm>
          <a:prstGeom prst="rect">
            <a:avLst/>
          </a:prstGeom>
        </p:spPr>
        <p:txBody>
          <a:bodyPr anchor="t"/>
          <a:lstStyle>
            <a:lvl1pPr algn="r">
              <a:defRPr sz="1200">
                <a:solidFill>
                  <a:schemeClr val="accent6"/>
                </a:solidFill>
              </a:defRPr>
            </a:lvl1pPr>
          </a:lstStyle>
          <a:p>
            <a:fld id="{B9D7F84B-3C83-9746-917C-397D4BD96F66}" type="slidenum">
              <a:rPr lang="en-US" smtClean="0"/>
              <a:pPr/>
              <a:t>‹#›</a:t>
            </a:fld>
            <a:endParaRPr lang="en-US"/>
          </a:p>
        </p:txBody>
      </p:sp>
    </p:spTree>
    <p:extLst>
      <p:ext uri="{BB962C8B-B14F-4D97-AF65-F5344CB8AC3E}">
        <p14:creationId xmlns:p14="http://schemas.microsoft.com/office/powerpoint/2010/main" val="389822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B27273-82A0-4F03-B551-F05C0A270C9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2607544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STATIC">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437345"/>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1635915"/>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a:t>Presentation title</a:t>
            </a:r>
          </a:p>
        </p:txBody>
      </p:sp>
      <p:sp>
        <p:nvSpPr>
          <p:cNvPr id="8" name="Rectangle 6"/>
          <p:cNvSpPr>
            <a:spLocks noChangeArrowheads="1"/>
          </p:cNvSpPr>
          <p:nvPr userDrawn="1"/>
        </p:nvSpPr>
        <p:spPr bwMode="auto">
          <a:xfrm>
            <a:off x="3113" y="4309988"/>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FFFFFF"/>
              </a:solidFill>
            </a:endParaRPr>
          </a:p>
        </p:txBody>
      </p:sp>
      <p:sp>
        <p:nvSpPr>
          <p:cNvPr id="14" name="TextBox 7"/>
          <p:cNvSpPr txBox="1"/>
          <p:nvPr userDrawn="1"/>
        </p:nvSpPr>
        <p:spPr bwMode="white">
          <a:xfrm>
            <a:off x="4367360" y="6566898"/>
            <a:ext cx="3457280"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
        <p:nvSpPr>
          <p:cNvPr id="15" name="Text Placeholder 16"/>
          <p:cNvSpPr>
            <a:spLocks noGrp="1"/>
          </p:cNvSpPr>
          <p:nvPr>
            <p:ph type="body" sz="quarter" idx="13" hasCustomPrompt="1"/>
          </p:nvPr>
        </p:nvSpPr>
        <p:spPr>
          <a:xfrm>
            <a:off x="8336910" y="280362"/>
            <a:ext cx="3585699" cy="452654"/>
          </a:xfrm>
        </p:spPr>
        <p:txBody>
          <a:bodyPr/>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10" name="Text Placeholder 16"/>
          <p:cNvSpPr>
            <a:spLocks noGrp="1"/>
          </p:cNvSpPr>
          <p:nvPr>
            <p:ph type="body" sz="quarter" idx="14" hasCustomPrompt="1"/>
          </p:nvPr>
        </p:nvSpPr>
        <p:spPr>
          <a:xfrm>
            <a:off x="274546" y="5927467"/>
            <a:ext cx="3585699" cy="452654"/>
          </a:xfrm>
        </p:spPr>
        <p:txBody>
          <a:bodyPr/>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406">
          <p15:clr>
            <a:srgbClr val="C35EA4"/>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Hidden slide">
    <p:bg>
      <p:bgPr>
        <a:solidFill>
          <a:schemeClr val="bg1">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7B6D2C-4312-4967-BAAC-9D48AEB848A3}"/>
              </a:ext>
            </a:extLst>
          </p:cNvPr>
          <p:cNvSpPr/>
          <p:nvPr userDrawn="1"/>
        </p:nvSpPr>
        <p:spPr>
          <a:xfrm>
            <a:off x="0" y="6246796"/>
            <a:ext cx="12192000" cy="611204"/>
          </a:xfrm>
          <a:prstGeom prst="rect">
            <a:avLst/>
          </a:prstGeom>
          <a:solidFill>
            <a:srgbClr val="92D05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69540-D041-46CC-B2E2-E9066012215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F9534536-D30D-44F8-BCC3-003C1D55AB01}"/>
              </a:ext>
            </a:extLst>
          </p:cNvPr>
          <p:cNvSpPr txBox="1"/>
          <p:nvPr userDrawn="1"/>
        </p:nvSpPr>
        <p:spPr>
          <a:xfrm>
            <a:off x="105878" y="6306176"/>
            <a:ext cx="4032985" cy="492443"/>
          </a:xfrm>
          <a:prstGeom prst="rect">
            <a:avLst/>
          </a:prstGeom>
        </p:spPr>
        <p:txBody>
          <a:bodyPr wrap="square" lIns="0" tIns="0" rIns="0" bIns="0" rtlCol="0" anchor="t" anchorCtr="0">
            <a:spAutoFit/>
          </a:bodyPr>
          <a:lstStyle/>
          <a:p>
            <a:r>
              <a:rPr lang="en-US" sz="3200">
                <a:solidFill>
                  <a:srgbClr val="000000"/>
                </a:solidFill>
              </a:rPr>
              <a:t>Hidden Slide</a:t>
            </a:r>
          </a:p>
        </p:txBody>
      </p:sp>
      <p:sp>
        <p:nvSpPr>
          <p:cNvPr id="10" name="Content Placeholder 9">
            <a:extLst>
              <a:ext uri="{FF2B5EF4-FFF2-40B4-BE49-F238E27FC236}">
                <a16:creationId xmlns:a16="http://schemas.microsoft.com/office/drawing/2014/main" id="{71AD671C-BBA0-4AB5-91D7-E4F245ACA47B}"/>
              </a:ext>
            </a:extLst>
          </p:cNvPr>
          <p:cNvSpPr>
            <a:spLocks noGrp="1"/>
          </p:cNvSpPr>
          <p:nvPr>
            <p:ph sz="quarter" idx="12"/>
          </p:nvPr>
        </p:nvSpPr>
        <p:spPr>
          <a:xfrm>
            <a:off x="473102" y="1257300"/>
            <a:ext cx="11261697" cy="4980888"/>
          </a:xfrm>
        </p:spPr>
        <p:txBody>
          <a:bodyPr/>
          <a:lstStyle>
            <a:lvl1pPr>
              <a:defRPr b="1" i="0">
                <a:solidFill>
                  <a:schemeClr val="tx1"/>
                </a:solidFill>
                <a:latin typeface="Segoe Semibold" charset="0"/>
                <a:ea typeface="Segoe Semibold" charset="0"/>
                <a:cs typeface="Segoe Semibold" charset="0"/>
              </a:defRPr>
            </a:lvl1pPr>
            <a:lvl2pPr>
              <a:defRPr sz="2000" b="0" i="0">
                <a:solidFill>
                  <a:schemeClr val="tx1"/>
                </a:solidFill>
                <a:latin typeface="Segoe UI" charset="0"/>
                <a:ea typeface="Segoe UI" charset="0"/>
                <a:cs typeface="Segoe UI" charset="0"/>
              </a:defRPr>
            </a:lvl2pPr>
            <a:lvl3pPr>
              <a:defRPr sz="1800" b="0" i="0">
                <a:solidFill>
                  <a:schemeClr val="tx1"/>
                </a:solidFill>
                <a:latin typeface="Segoe UI" charset="0"/>
                <a:ea typeface="Segoe UI" charset="0"/>
                <a:cs typeface="Segoe UI" charset="0"/>
              </a:defRPr>
            </a:lvl3pPr>
            <a:lvl4pPr>
              <a:defRPr sz="1600" b="0" i="0">
                <a:solidFill>
                  <a:schemeClr val="tx1"/>
                </a:solidFill>
                <a:latin typeface="Segoe UI" charset="0"/>
                <a:ea typeface="Segoe UI" charset="0"/>
                <a:cs typeface="Segoe UI" charset="0"/>
              </a:defRPr>
            </a:lvl4pPr>
            <a:lvl5pPr>
              <a:defRPr sz="1400" b="0" i="0">
                <a:solidFill>
                  <a:schemeClr val="tx1"/>
                </a:solidFill>
                <a:latin typeface="Segoe UI" charset="0"/>
                <a:ea typeface="Segoe UI" charset="0"/>
                <a:cs typeface="Segoe U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FE4AE94F-5DCA-ED49-8E82-3CDE4E86917D}"/>
              </a:ext>
            </a:extLst>
          </p:cNvPr>
          <p:cNvSpPr>
            <a:spLocks noGrp="1"/>
          </p:cNvSpPr>
          <p:nvPr>
            <p:ph type="sldNum" sz="quarter" idx="13"/>
          </p:nvPr>
        </p:nvSpPr>
        <p:spPr>
          <a:xfrm>
            <a:off x="11010899" y="6442502"/>
            <a:ext cx="1180135" cy="415498"/>
          </a:xfrm>
          <a:prstGeom prst="rect">
            <a:avLst/>
          </a:prstGeom>
        </p:spPr>
        <p:txBody>
          <a:bodyPr/>
          <a:lstStyle>
            <a:lvl1pPr>
              <a:defRPr>
                <a:solidFill>
                  <a:schemeClr val="tx2"/>
                </a:solidFill>
              </a:defRPr>
            </a:lvl1pPr>
          </a:lstStyle>
          <a:p>
            <a:fld id="{529AFA16-AEC4-7D4A-82F3-BDAE8E49079E}" type="slidenum">
              <a:rPr lang="en-US" smtClean="0"/>
              <a:pPr/>
              <a:t>‹#›</a:t>
            </a:fld>
            <a:endParaRPr lang="en-US" dirty="0"/>
          </a:p>
        </p:txBody>
      </p:sp>
    </p:spTree>
    <p:extLst>
      <p:ext uri="{BB962C8B-B14F-4D97-AF65-F5344CB8AC3E}">
        <p14:creationId xmlns:p14="http://schemas.microsoft.com/office/powerpoint/2010/main" val="31935734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Slide Number Placeholder 4"/>
          <p:cNvSpPr>
            <a:spLocks noGrp="1"/>
          </p:cNvSpPr>
          <p:nvPr>
            <p:ph type="sldNum" sz="quarter" idx="4"/>
          </p:nvPr>
        </p:nvSpPr>
        <p:spPr>
          <a:xfrm>
            <a:off x="343940" y="6517209"/>
            <a:ext cx="2844904" cy="273152"/>
          </a:xfrm>
          <a:prstGeom prst="rect">
            <a:avLst/>
          </a:prstGeom>
        </p:spPr>
        <p:txBody>
          <a:bodyPr vert="horz" lIns="91440" tIns="45720" rIns="91440" bIns="45720" rtlCol="0" anchor="ctr"/>
          <a:lstStyle>
            <a:lvl1pPr algn="l">
              <a:defRPr sz="1175">
                <a:solidFill>
                  <a:schemeClr val="tx1">
                    <a:tint val="75000"/>
                  </a:schemeClr>
                </a:solidFill>
              </a:defRPr>
            </a:lvl1pPr>
          </a:lstStyle>
          <a:p>
            <a:fld id="{0E05EA2D-13DB-4BA1-9DA1-8ED54A2EECC2}" type="slidenum">
              <a:rPr lang="en-US" smtClean="0"/>
              <a:pPr/>
              <a:t>‹#›</a:t>
            </a:fld>
            <a:endParaRPr lang="en-US"/>
          </a:p>
        </p:txBody>
      </p:sp>
    </p:spTree>
    <p:extLst>
      <p:ext uri="{BB962C8B-B14F-4D97-AF65-F5344CB8AC3E}">
        <p14:creationId xmlns:p14="http://schemas.microsoft.com/office/powerpoint/2010/main" val="4156097873"/>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Main">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17715" y="201706"/>
            <a:ext cx="10232571" cy="326372"/>
          </a:xfrm>
        </p:spPr>
        <p:txBody>
          <a:bodyPr/>
          <a:lstStyle/>
          <a:p>
            <a:r>
              <a:rPr lang="en-US" sz="2118">
                <a:solidFill>
                  <a:schemeClr val="tx1"/>
                </a:solidFill>
              </a:rPr>
              <a:t>Click to edit Master title style</a:t>
            </a:r>
            <a:endParaRPr lang="en-US" sz="2118" dirty="0">
              <a:solidFill>
                <a:schemeClr val="tx1"/>
              </a:solidFill>
            </a:endParaRPr>
          </a:p>
        </p:txBody>
      </p:sp>
      <p:sp>
        <p:nvSpPr>
          <p:cNvPr id="3" name="Text Placeholder 2"/>
          <p:cNvSpPr>
            <a:spLocks noGrp="1"/>
          </p:cNvSpPr>
          <p:nvPr>
            <p:ph type="body" sz="quarter" idx="11" hasCustomPrompt="1"/>
          </p:nvPr>
        </p:nvSpPr>
        <p:spPr>
          <a:xfrm>
            <a:off x="11422743" y="6611470"/>
            <a:ext cx="616857" cy="306815"/>
          </a:xfrm>
          <a:prstGeom prst="rect">
            <a:avLst/>
          </a:prstGeom>
        </p:spPr>
        <p:txBody>
          <a:bodyPr/>
          <a:lstStyle>
            <a:lvl1pPr marL="0" indent="0" algn="r">
              <a:buNone/>
              <a:defRPr sz="882">
                <a:solidFill>
                  <a:schemeClr val="bg1">
                    <a:lumMod val="65000"/>
                  </a:schemeClr>
                </a:solidFill>
                <a:latin typeface="+mn-lt"/>
              </a:defRPr>
            </a:lvl1pPr>
            <a:lvl2pPr marL="263350" indent="0">
              <a:buNone/>
              <a:defRPr/>
            </a:lvl2pPr>
            <a:lvl3pPr marL="438915" indent="0">
              <a:buNone/>
              <a:defRPr/>
            </a:lvl3pPr>
            <a:lvl4pPr marL="614482" indent="0">
              <a:buNone/>
              <a:defRPr/>
            </a:lvl4pPr>
            <a:lvl5pPr marL="790047" indent="0">
              <a:buNone/>
              <a:defRPr/>
            </a:lvl5pPr>
          </a:lstStyle>
          <a:p>
            <a:pPr lvl="0"/>
            <a:r>
              <a:rPr lang="en-US" dirty="0"/>
              <a:t>#</a:t>
            </a:r>
          </a:p>
        </p:txBody>
      </p:sp>
    </p:spTree>
    <p:extLst>
      <p:ext uri="{BB962C8B-B14F-4D97-AF65-F5344CB8AC3E}">
        <p14:creationId xmlns:p14="http://schemas.microsoft.com/office/powerpoint/2010/main" val="3352002187"/>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2876003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hoto_Option">
    <p:spTree>
      <p:nvGrpSpPr>
        <p:cNvPr id="1" name=""/>
        <p:cNvGrpSpPr/>
        <p:nvPr/>
      </p:nvGrpSpPr>
      <p:grpSpPr>
        <a:xfrm>
          <a:off x="0" y="0"/>
          <a:ext cx="0" cy="0"/>
          <a:chOff x="0" y="0"/>
          <a:chExt cx="0" cy="0"/>
        </a:xfrm>
      </p:grpSpPr>
      <p:sp>
        <p:nvSpPr>
          <p:cNvPr id="15" name="Shape 12"/>
          <p:cNvSpPr/>
          <p:nvPr userDrawn="1"/>
        </p:nvSpPr>
        <p:spPr>
          <a:xfrm>
            <a:off x="112053" y="109829"/>
            <a:ext cx="11960112" cy="6606529"/>
          </a:xfrm>
          <a:prstGeom prst="rect">
            <a:avLst/>
          </a:prstGeom>
          <a:solidFill>
            <a:srgbClr val="22313C"/>
          </a:solidFill>
          <a:ln>
            <a:noFill/>
          </a:ln>
        </p:spPr>
        <p:txBody>
          <a:bodyPr lIns="89617" tIns="44797" rIns="89617" bIns="44797" anchor="ctr" anchorCtr="0">
            <a:noAutofit/>
          </a:bodyPr>
          <a:lstStyle/>
          <a:p>
            <a:pPr marL="0" marR="0" lvl="0" indent="0" algn="ctr" rtl="0">
              <a:spcBef>
                <a:spcPts val="0"/>
              </a:spcBef>
              <a:buClr>
                <a:schemeClr val="dk1"/>
              </a:buClr>
              <a:buFont typeface="Arial"/>
              <a:buNone/>
            </a:pPr>
            <a:endParaRPr sz="1765" b="0" i="0" u="none" strike="noStrike" cap="none">
              <a:solidFill>
                <a:schemeClr val="lt1"/>
              </a:solidFill>
              <a:latin typeface="Arial"/>
              <a:ea typeface="Arial"/>
              <a:cs typeface="Arial"/>
              <a:sym typeface="Arial"/>
            </a:endParaRPr>
          </a:p>
        </p:txBody>
      </p:sp>
      <p:pic>
        <p:nvPicPr>
          <p:cNvPr id="13" name="Shape 365"/>
          <p:cNvPicPr preferRelativeResize="0">
            <a:picLocks/>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19836" y="-82494"/>
            <a:ext cx="12192000" cy="6858000"/>
          </a:xfrm>
          <a:prstGeom prst="rect">
            <a:avLst/>
          </a:prstGeom>
          <a:noFill/>
          <a:ln>
            <a:noFill/>
          </a:ln>
        </p:spPr>
      </p:pic>
      <p:sp>
        <p:nvSpPr>
          <p:cNvPr id="2" name="Rectangle 1"/>
          <p:cNvSpPr/>
          <p:nvPr userDrawn="1"/>
        </p:nvSpPr>
        <p:spPr bwMode="auto">
          <a:xfrm>
            <a:off x="266064" y="2084190"/>
            <a:ext cx="6723187" cy="35862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7" tIns="143400" rIns="179247" bIns="143400" numCol="1" spcCol="0" rtlCol="0" fromWordArt="0" anchor="t" anchorCtr="0" forceAA="0" compatLnSpc="1">
            <a:prstTxWarp prst="textNoShape">
              <a:avLst/>
            </a:prstTxWarp>
            <a:noAutofit/>
          </a:bodyPr>
          <a:lstStyle/>
          <a:p>
            <a:pPr algn="ctr" defTabSz="913914"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1" y="2084186"/>
            <a:ext cx="6723187" cy="1793104"/>
          </a:xfrm>
          <a:noFill/>
          <a:ln>
            <a:noFill/>
          </a:ln>
        </p:spPr>
        <p:txBody>
          <a:bodyPr lIns="146275" tIns="91422" rIns="146275" bIns="91422" anchor="t" anchorCtr="0"/>
          <a:lstStyle>
            <a:lvl1pPr>
              <a:defRPr sz="5294" spc="-97" baseline="0">
                <a:gradFill>
                  <a:gsLst>
                    <a:gs pos="64646">
                      <a:srgbClr val="FFFFFF"/>
                    </a:gs>
                    <a:gs pos="4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3"/>
            <a:ext cx="6723187" cy="1789991"/>
          </a:xfrm>
        </p:spPr>
        <p:txBody>
          <a:bodyPr tIns="109704" bIns="109704">
            <a:noAutofit/>
          </a:bodyPr>
          <a:lstStyle>
            <a:lvl1pPr marL="0" indent="0">
              <a:spcBef>
                <a:spcPts val="0"/>
              </a:spcBef>
              <a:buNone/>
              <a:defRPr sz="3039">
                <a:gradFill>
                  <a:gsLst>
                    <a:gs pos="64646">
                      <a:srgbClr val="FFFFFF"/>
                    </a:gs>
                    <a:gs pos="45000">
                      <a:srgbClr val="FFFFFF"/>
                    </a:gs>
                  </a:gsLst>
                  <a:lin ang="5400000" scaled="0"/>
                </a:gradFill>
              </a:defRPr>
            </a:lvl1pPr>
          </a:lstStyle>
          <a:p>
            <a:pPr lvl="0"/>
            <a:r>
              <a:rPr lang="en-US"/>
              <a:t>Speaker Name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343941" y="6193368"/>
            <a:ext cx="1664788" cy="358622"/>
          </a:xfrm>
          <a:prstGeom prst="rect">
            <a:avLst/>
          </a:prstGeom>
        </p:spPr>
      </p:pic>
    </p:spTree>
    <p:extLst>
      <p:ext uri="{BB962C8B-B14F-4D97-AF65-F5344CB8AC3E}">
        <p14:creationId xmlns:p14="http://schemas.microsoft.com/office/powerpoint/2010/main" val="193224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9"/>
            <a:ext cx="11653523" cy="2015804"/>
          </a:xfrm>
        </p:spPr>
        <p:txBody>
          <a:bodyPr>
            <a:spAutoFit/>
          </a:bodyPr>
          <a:lstStyle>
            <a:lvl1pPr>
              <a:buClr>
                <a:srgbClr val="008774"/>
              </a:buClr>
              <a:defRPr sz="3627">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rgbClr val="008774"/>
                </a:solidFill>
              </a:defRPr>
            </a:lvl1pPr>
          </a:lstStyle>
          <a:p>
            <a:r>
              <a:rPr lang="en-US"/>
              <a:t>Click to edit Master title style</a:t>
            </a:r>
          </a:p>
        </p:txBody>
      </p:sp>
    </p:spTree>
    <p:extLst>
      <p:ext uri="{BB962C8B-B14F-4D97-AF65-F5344CB8AC3E}">
        <p14:creationId xmlns:p14="http://schemas.microsoft.com/office/powerpoint/2010/main" val="1622893538"/>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33558"/>
            <a:ext cx="11653523" cy="2129777"/>
          </a:xfrm>
        </p:spPr>
        <p:txBody>
          <a:bodyPr>
            <a:spAutoFit/>
          </a:bodyPr>
          <a:lstStyle>
            <a:lvl1pPr>
              <a:defRPr sz="2800" b="0"/>
            </a:lvl1pPr>
            <a:lvl2pPr>
              <a:defRPr sz="2600" b="0">
                <a:latin typeface="+mj-lt"/>
              </a:defRPr>
            </a:lvl2pPr>
            <a:lvl3pPr>
              <a:defRPr sz="2400">
                <a:latin typeface="+mj-lt"/>
              </a:defRPr>
            </a:lvl3pPr>
            <a:lvl4pPr>
              <a:defRPr sz="2200">
                <a:latin typeface="+mj-lt"/>
              </a:defRPr>
            </a:lvl4pPr>
            <a:lvl5pPr>
              <a:defRPr sz="20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3600" b="1"/>
            </a:lvl1pPr>
          </a:lstStyle>
          <a:p>
            <a:r>
              <a:rPr lang="en-US"/>
              <a:t>Click to edit Master title style</a:t>
            </a:r>
          </a:p>
        </p:txBody>
      </p:sp>
    </p:spTree>
    <p:extLst>
      <p:ext uri="{BB962C8B-B14F-4D97-AF65-F5344CB8AC3E}">
        <p14:creationId xmlns:p14="http://schemas.microsoft.com/office/powerpoint/2010/main" val="255713251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6"/>
            <a:ext cx="5378548" cy="1949414"/>
          </a:xfrm>
        </p:spPr>
        <p:txBody>
          <a:bodyPr wrap="square">
            <a:spAutoFit/>
          </a:bodyPr>
          <a:lstStyle>
            <a:lvl1pPr marL="0" indent="0">
              <a:spcBef>
                <a:spcPts val="1200"/>
              </a:spcBef>
              <a:buClr>
                <a:schemeClr val="tx1"/>
              </a:buClr>
              <a:buFont typeface="Wingdings" pitchFamily="2" charset="2"/>
              <a:buNone/>
              <a:defRPr sz="3627">
                <a:gradFill>
                  <a:gsLst>
                    <a:gs pos="1250">
                      <a:schemeClr val="tx2"/>
                    </a:gs>
                    <a:gs pos="99000">
                      <a:schemeClr val="tx2"/>
                    </a:gs>
                  </a:gsLst>
                  <a:lin ang="5400000" scaled="0"/>
                </a:gradFill>
              </a:defRPr>
            </a:lvl1pPr>
            <a:lvl2pPr marL="0" indent="0">
              <a:buNone/>
              <a:defRPr sz="1961"/>
            </a:lvl2pPr>
            <a:lvl3pPr marL="227161" indent="0">
              <a:buNone/>
              <a:tabLst/>
              <a:defRPr sz="1961"/>
            </a:lvl3pPr>
            <a:lvl4pPr marL="451212" indent="0">
              <a:buNone/>
              <a:defRPr/>
            </a:lvl4pPr>
            <a:lvl5pPr marL="67215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7" y="1189176"/>
            <a:ext cx="5378548" cy="1949414"/>
          </a:xfrm>
        </p:spPr>
        <p:txBody>
          <a:bodyPr wrap="square">
            <a:spAutoFit/>
          </a:bodyPr>
          <a:lstStyle>
            <a:lvl1pPr marL="0" indent="0">
              <a:spcBef>
                <a:spcPts val="1200"/>
              </a:spcBef>
              <a:buClr>
                <a:schemeClr val="tx1"/>
              </a:buClr>
              <a:buFont typeface="Wingdings" pitchFamily="2" charset="2"/>
              <a:buNone/>
              <a:defRPr sz="3627">
                <a:gradFill>
                  <a:gsLst>
                    <a:gs pos="1250">
                      <a:schemeClr val="tx2"/>
                    </a:gs>
                    <a:gs pos="99000">
                      <a:schemeClr val="tx2"/>
                    </a:gs>
                  </a:gsLst>
                  <a:lin ang="5400000" scaled="0"/>
                </a:gradFill>
              </a:defRPr>
            </a:lvl1pPr>
            <a:lvl2pPr marL="0" indent="0">
              <a:buNone/>
              <a:defRPr sz="1961"/>
            </a:lvl2pPr>
            <a:lvl3pPr marL="227161" indent="0">
              <a:buNone/>
              <a:tabLst/>
              <a:defRPr sz="1961"/>
            </a:lvl3pPr>
            <a:lvl4pPr marL="451212" indent="0">
              <a:buNone/>
              <a:defRPr/>
            </a:lvl4pPr>
            <a:lvl5pPr marL="67215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72069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6"/>
            <a:ext cx="5378548" cy="1949414"/>
          </a:xfrm>
        </p:spPr>
        <p:txBody>
          <a:bodyPr wrap="square">
            <a:spAutoFit/>
          </a:bodyPr>
          <a:lstStyle>
            <a:lvl1pPr marL="0" indent="0">
              <a:spcBef>
                <a:spcPts val="1200"/>
              </a:spcBef>
              <a:buClr>
                <a:schemeClr val="tx1"/>
              </a:buClr>
              <a:buFont typeface="Wingdings" pitchFamily="2" charset="2"/>
              <a:buNone/>
              <a:defRPr sz="3627"/>
            </a:lvl1pPr>
            <a:lvl2pPr marL="0" indent="0">
              <a:buNone/>
              <a:defRPr sz="1961"/>
            </a:lvl2pPr>
            <a:lvl3pPr marL="227161" indent="0">
              <a:buNone/>
              <a:tabLst/>
              <a:defRPr sz="1961"/>
            </a:lvl3pPr>
            <a:lvl4pPr marL="451212" indent="0">
              <a:buNone/>
              <a:defRPr/>
            </a:lvl4pPr>
            <a:lvl5pPr marL="67215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7" y="1189176"/>
            <a:ext cx="5378548" cy="1949414"/>
          </a:xfrm>
        </p:spPr>
        <p:txBody>
          <a:bodyPr wrap="square">
            <a:spAutoFit/>
          </a:bodyPr>
          <a:lstStyle>
            <a:lvl1pPr marL="0" indent="0">
              <a:spcBef>
                <a:spcPts val="1200"/>
              </a:spcBef>
              <a:buClr>
                <a:schemeClr val="tx1"/>
              </a:buClr>
              <a:buFont typeface="Wingdings" pitchFamily="2" charset="2"/>
              <a:buNone/>
              <a:defRPr sz="3627"/>
            </a:lvl1pPr>
            <a:lvl2pPr marL="0" indent="0">
              <a:buNone/>
              <a:defRPr sz="1961"/>
            </a:lvl2pPr>
            <a:lvl3pPr marL="227161" indent="0">
              <a:buNone/>
              <a:tabLst/>
              <a:defRPr sz="1961"/>
            </a:lvl3pPr>
            <a:lvl4pPr marL="451212" indent="0">
              <a:buNone/>
              <a:defRPr/>
            </a:lvl4pPr>
            <a:lvl5pPr marL="67215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238046"/>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6"/>
            <a:ext cx="5378548" cy="1934327"/>
          </a:xfrm>
        </p:spPr>
        <p:txBody>
          <a:bodyPr wrap="square">
            <a:spAutoFit/>
          </a:bodyPr>
          <a:lstStyle>
            <a:lvl1pPr marL="281619" indent="-281619">
              <a:spcBef>
                <a:spcPts val="1200"/>
              </a:spcBef>
              <a:buClr>
                <a:schemeClr val="tx2"/>
              </a:buClr>
              <a:buFont typeface="Arial" pitchFamily="34" charset="0"/>
              <a:buChar char="•"/>
              <a:defRPr sz="3039">
                <a:gradFill>
                  <a:gsLst>
                    <a:gs pos="1250">
                      <a:schemeClr val="tx2"/>
                    </a:gs>
                    <a:gs pos="99000">
                      <a:schemeClr val="tx2"/>
                    </a:gs>
                  </a:gsLst>
                  <a:lin ang="5400000" scaled="0"/>
                </a:gradFill>
              </a:defRPr>
            </a:lvl1pPr>
            <a:lvl2pPr marL="520595" indent="-228553">
              <a:defRPr sz="2353"/>
            </a:lvl2pPr>
            <a:lvl3pPr marL="685662" indent="-165067">
              <a:tabLst/>
              <a:defRPr sz="1961"/>
            </a:lvl3pPr>
            <a:lvl4pPr marL="863426" indent="-177765">
              <a:defRPr/>
            </a:lvl4pPr>
            <a:lvl5pPr marL="1028493" indent="-16506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7" y="1189176"/>
            <a:ext cx="5378548" cy="1934327"/>
          </a:xfrm>
        </p:spPr>
        <p:txBody>
          <a:bodyPr wrap="square">
            <a:spAutoFit/>
          </a:bodyPr>
          <a:lstStyle>
            <a:lvl1pPr marL="281619" indent="-281619">
              <a:spcBef>
                <a:spcPts val="1200"/>
              </a:spcBef>
              <a:buClr>
                <a:schemeClr val="tx2"/>
              </a:buClr>
              <a:buFont typeface="Arial" pitchFamily="34" charset="0"/>
              <a:buChar char="•"/>
              <a:defRPr sz="3039">
                <a:gradFill>
                  <a:gsLst>
                    <a:gs pos="1250">
                      <a:schemeClr val="tx2"/>
                    </a:gs>
                    <a:gs pos="99000">
                      <a:schemeClr val="tx2"/>
                    </a:gs>
                  </a:gsLst>
                  <a:lin ang="5400000" scaled="0"/>
                </a:gradFill>
              </a:defRPr>
            </a:lvl1pPr>
            <a:lvl2pPr marL="520595" indent="-228553">
              <a:defRPr sz="2353"/>
            </a:lvl2pPr>
            <a:lvl3pPr marL="685662" indent="-165067">
              <a:tabLst/>
              <a:defRPr sz="1961"/>
            </a:lvl3pPr>
            <a:lvl4pPr marL="863426" indent="-177765">
              <a:defRPr/>
            </a:lvl4pPr>
            <a:lvl5pPr marL="1028493" indent="-16506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18063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6"/>
            <a:ext cx="5378548" cy="1934327"/>
          </a:xfrm>
        </p:spPr>
        <p:txBody>
          <a:bodyPr wrap="square">
            <a:spAutoFit/>
          </a:bodyPr>
          <a:lstStyle>
            <a:lvl1pPr marL="281619" indent="-281619">
              <a:spcBef>
                <a:spcPts val="1200"/>
              </a:spcBef>
              <a:buClr>
                <a:schemeClr val="tx1"/>
              </a:buClr>
              <a:buFont typeface="Arial" pitchFamily="34" charset="0"/>
              <a:buChar char="•"/>
              <a:defRPr sz="3039"/>
            </a:lvl1pPr>
            <a:lvl2pPr marL="520595" indent="-228553">
              <a:defRPr sz="2353"/>
            </a:lvl2pPr>
            <a:lvl3pPr marL="685662" indent="-165067">
              <a:tabLst/>
              <a:defRPr sz="1961"/>
            </a:lvl3pPr>
            <a:lvl4pPr marL="863426" indent="-177765">
              <a:defRPr/>
            </a:lvl4pPr>
            <a:lvl5pPr marL="1028493" indent="-16506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7" y="1189176"/>
            <a:ext cx="5378548" cy="1934327"/>
          </a:xfrm>
        </p:spPr>
        <p:txBody>
          <a:bodyPr wrap="square">
            <a:spAutoFit/>
          </a:bodyPr>
          <a:lstStyle>
            <a:lvl1pPr marL="281619" indent="-281619">
              <a:spcBef>
                <a:spcPts val="1200"/>
              </a:spcBef>
              <a:buClr>
                <a:schemeClr val="tx1"/>
              </a:buClr>
              <a:buFont typeface="Arial" pitchFamily="34" charset="0"/>
              <a:buChar char="•"/>
              <a:defRPr sz="3039"/>
            </a:lvl1pPr>
            <a:lvl2pPr marL="520595" indent="-228553">
              <a:defRPr sz="2353"/>
            </a:lvl2pPr>
            <a:lvl3pPr marL="685662" indent="-165067">
              <a:tabLst/>
              <a:defRPr sz="1961"/>
            </a:lvl3pPr>
            <a:lvl4pPr marL="863426" indent="-177765">
              <a:defRPr/>
            </a:lvl4pPr>
            <a:lvl5pPr marL="1028493" indent="-16506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61339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2495482"/>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2697988"/>
          </a:xfrm>
          <a:noFill/>
        </p:spPr>
        <p:txBody>
          <a:bodyPr tIns="91422" bIns="91422" anchor="t" anchorCtr="0"/>
          <a:lstStyle>
            <a:lvl1pPr>
              <a:defRPr sz="7058" spc="-97"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2" y="3877280"/>
            <a:ext cx="9860673" cy="1793881"/>
          </a:xfrm>
          <a:noFill/>
        </p:spPr>
        <p:txBody>
          <a:bodyPr lIns="182841" tIns="146275" rIns="182841" bIns="146275">
            <a:noAutofit/>
          </a:bodyPr>
          <a:lstStyle>
            <a:lvl1pPr marL="0" indent="0">
              <a:spcBef>
                <a:spcPts val="0"/>
              </a:spcBef>
              <a:buNone/>
              <a:defRPr sz="362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31429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2697988"/>
          </a:xfrm>
          <a:noFill/>
        </p:spPr>
        <p:txBody>
          <a:bodyPr tIns="91422" bIns="91422" anchor="t" anchorCtr="0"/>
          <a:lstStyle>
            <a:lvl1pPr>
              <a:defRPr lang="en-US" sz="7058" b="0" kern="1200" cap="none" spc="-97"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133919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176886"/>
          </a:xfrm>
          <a:noFill/>
        </p:spPr>
        <p:txBody>
          <a:bodyPr tIns="91422" bIns="91422" anchor="t" anchorCtr="0">
            <a:spAutoFit/>
          </a:bodyPr>
          <a:lstStyle>
            <a:lvl1pPr>
              <a:defRPr sz="7058" spc="-9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2764132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176886"/>
          </a:xfrm>
          <a:noFill/>
        </p:spPr>
        <p:txBody>
          <a:bodyPr tIns="91422" bIns="91422" anchor="t" anchorCtr="0">
            <a:spAutoFit/>
          </a:bodyPr>
          <a:lstStyle>
            <a:lvl1pPr>
              <a:defRPr sz="7058" spc="-9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5759622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5"/>
            <a:ext cx="11653523" cy="1176886"/>
          </a:xfrm>
          <a:noFill/>
        </p:spPr>
        <p:txBody>
          <a:bodyPr tIns="91422" bIns="91422" anchor="t" anchorCtr="0">
            <a:spAutoFit/>
          </a:bodyPr>
          <a:lstStyle>
            <a:lvl1pPr>
              <a:defRPr sz="7058" spc="-9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6693559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7589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8226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5191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18315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14"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2" y="1197323"/>
            <a:ext cx="11653522" cy="1961485"/>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5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5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8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69427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2" y="6170060"/>
            <a:ext cx="11623331" cy="395296"/>
          </a:xfrm>
          <a:prstGeom prst="rect">
            <a:avLst/>
          </a:prstGeom>
          <a:noFill/>
          <a:ln w="12700">
            <a:noFill/>
            <a:miter lim="800000"/>
            <a:headEnd type="none" w="sm" len="sm"/>
            <a:tailEnd type="none" w="sm" len="sm"/>
          </a:ln>
          <a:effectLst/>
        </p:spPr>
        <p:txBody>
          <a:bodyPr vert="horz" wrap="square" lIns="179247" tIns="143400" rIns="179247" bIns="143400" numCol="1" anchor="t" anchorCtr="0" compatLnSpc="1">
            <a:prstTxWarp prst="textNoShape">
              <a:avLst/>
            </a:prstTxWarp>
            <a:spAutoFit/>
          </a:bodyPr>
          <a:lstStyle/>
          <a:p>
            <a:pPr defTabSz="913736" eaLnBrk="0" hangingPunct="0"/>
            <a:r>
              <a:rPr lang="en-US" sz="686">
                <a:gradFill>
                  <a:gsLst>
                    <a:gs pos="0">
                      <a:schemeClr val="tx1"/>
                    </a:gs>
                    <a:gs pos="100000">
                      <a:schemeClr val="tx1"/>
                    </a:gs>
                  </a:gsLst>
                  <a:lin ang="5400000" scaled="0"/>
                </a:gradFill>
                <a:cs typeface="Segoe UI" pitchFamily="34" charset="0"/>
              </a:rPr>
              <a:t>© 2014 Microsoft Corporation. All rights reserved. </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2958513" y="2943654"/>
            <a:ext cx="3214044" cy="690695"/>
          </a:xfrm>
          <a:prstGeom prst="rect">
            <a:avLst/>
          </a:prstGeom>
        </p:spPr>
      </p:pic>
      <p:pic>
        <p:nvPicPr>
          <p:cNvPr id="4" name="Picture 3" descr="Pivotal_Teal_RGB.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35" y="2681875"/>
            <a:ext cx="3103082" cy="1214250"/>
          </a:xfrm>
          <a:prstGeom prst="rect">
            <a:avLst/>
          </a:prstGeom>
        </p:spPr>
      </p:pic>
    </p:spTree>
    <p:extLst>
      <p:ext uri="{BB962C8B-B14F-4D97-AF65-F5344CB8AC3E}">
        <p14:creationId xmlns:p14="http://schemas.microsoft.com/office/powerpoint/2010/main" val="295714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42" presetClass="path" presetSubtype="0" accel="50000" decel="50000" fill="hold" nodeType="afterEffect">
                                  <p:stCondLst>
                                    <p:cond delay="0"/>
                                  </p:stCondLst>
                                  <p:childTnLst>
                                    <p:animMotion origin="layout" path="M -0.03195 -0.00124 L -3.4769E-6 1.71499E-6 " pathEditMode="relative" rAng="0" ptsTypes="AA">
                                      <p:cBhvr>
                                        <p:cTn id="11" dur="500" fill="hold"/>
                                        <p:tgtEl>
                                          <p:spTgt spid="4"/>
                                        </p:tgtEl>
                                        <p:attrNameLst>
                                          <p:attrName>ppt_x</p:attrName>
                                          <p:attrName>ppt_y</p:attrName>
                                        </p:attrNameLst>
                                      </p:cBhvr>
                                      <p:rCtr x="1598" y="62"/>
                                    </p:animMotion>
                                  </p:childTnLst>
                                </p:cTn>
                              </p:par>
                              <p:par>
                                <p:cTn id="12" presetID="0" presetClass="path" presetSubtype="0" accel="50000" decel="50000" fill="hold" nodeType="withEffect">
                                  <p:stCondLst>
                                    <p:cond delay="0"/>
                                  </p:stCondLst>
                                  <p:childTnLst>
                                    <p:animMotion origin="layout" path="M 0.04291 3.85802E-6 L -2.35347E-6 3.85802E-6 " pathEditMode="relative" rAng="0" ptsTypes="AA">
                                      <p:cBhvr>
                                        <p:cTn id="13" dur="500" fill="hold"/>
                                        <p:tgtEl>
                                          <p:spTgt spid="7"/>
                                        </p:tgtEl>
                                        <p:attrNameLst>
                                          <p:attrName>ppt_x</p:attrName>
                                          <p:attrName>ppt_y</p:attrName>
                                        </p:attrNameLst>
                                      </p:cBhvr>
                                      <p:rCtr x="-21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6"/>
            <a:ext cx="11653523" cy="2381448"/>
          </a:xfrm>
          <a:prstGeom prst="rect">
            <a:avLst/>
          </a:prstGeom>
        </p:spPr>
        <p:txBody>
          <a:bodyPr/>
          <a:lstStyle>
            <a:lvl1pPr marL="284730" indent="-284730">
              <a:buClr>
                <a:schemeClr val="tx1"/>
              </a:buClr>
              <a:buSzPct val="90000"/>
              <a:buFont typeface="Arial" pitchFamily="34" charset="0"/>
              <a:buChar char="•"/>
              <a:defRPr sz="362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6" indent="-275397">
              <a:buClr>
                <a:schemeClr val="tx1"/>
              </a:buClr>
              <a:buSzPct val="90000"/>
              <a:buFont typeface="Arial" pitchFamily="34" charset="0"/>
              <a:buChar char="•"/>
              <a:defRPr sz="303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7" indent="-284730">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07" indent="-22405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57" indent="-224050">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6"/>
          </a:xfrm>
          <a:prstGeom prst="rect">
            <a:avLst/>
          </a:prstGeom>
          <a:solidFill>
            <a:srgbClr val="FFFF99"/>
          </a:solidFill>
        </p:spPr>
        <p:txBody>
          <a:bodyPr wrap="square" lIns="155425" tIns="77712" rIns="155425" bIns="77712" anchor="b" anchorCtr="0">
            <a:noAutofit/>
          </a:bodyPr>
          <a:lstStyle>
            <a:lvl1pPr algn="r">
              <a:buFont typeface="Arial" pitchFamily="34" charset="0"/>
              <a:buNone/>
              <a:defRPr sz="3627" spc="-4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0032788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6_Blank">
    <p:spTree>
      <p:nvGrpSpPr>
        <p:cNvPr id="1" name=""/>
        <p:cNvGrpSpPr/>
        <p:nvPr/>
      </p:nvGrpSpPr>
      <p:grpSpPr>
        <a:xfrm>
          <a:off x="0" y="0"/>
          <a:ext cx="0" cy="0"/>
          <a:chOff x="0" y="0"/>
          <a:chExt cx="0" cy="0"/>
        </a:xfrm>
      </p:grpSpPr>
      <p:sp>
        <p:nvSpPr>
          <p:cNvPr id="5" name="Shape 251"/>
          <p:cNvSpPr/>
          <p:nvPr userDrawn="1"/>
        </p:nvSpPr>
        <p:spPr>
          <a:xfrm>
            <a:off x="152400" y="149352"/>
            <a:ext cx="11887200" cy="6559296"/>
          </a:xfrm>
          <a:prstGeom prst="rect">
            <a:avLst/>
          </a:prstGeom>
          <a:solidFill>
            <a:schemeClr val="accent5">
              <a:lumMod val="90000"/>
              <a:lumOff val="10000"/>
            </a:schemeClr>
          </a:solidFill>
          <a:ln>
            <a:noFill/>
          </a:ln>
        </p:spPr>
        <p:txBody>
          <a:bodyPr lIns="121868" tIns="60918" rIns="121868" bIns="60918" anchor="ctr" anchorCtr="0">
            <a:noAutofit/>
          </a:bodyPr>
          <a:lstStyle/>
          <a:p>
            <a:pPr marL="0" marR="0" lvl="0" indent="0" algn="ctr" rtl="0">
              <a:spcBef>
                <a:spcPts val="0"/>
              </a:spcBef>
              <a:buNone/>
            </a:pPr>
            <a:endParaRPr sz="2353" b="0" i="0" u="none" strike="noStrike" cap="none" baseline="0">
              <a:solidFill>
                <a:schemeClr val="lt1"/>
              </a:solidFill>
              <a:latin typeface="Arial"/>
              <a:ea typeface="Arial"/>
              <a:cs typeface="Arial"/>
              <a:sym typeface="Arial"/>
            </a:endParaRPr>
          </a:p>
        </p:txBody>
      </p:sp>
      <p:sp>
        <p:nvSpPr>
          <p:cNvPr id="4" name="Text Placeholder 3"/>
          <p:cNvSpPr>
            <a:spLocks noGrp="1"/>
          </p:cNvSpPr>
          <p:nvPr>
            <p:ph type="body" sz="quarter" idx="11"/>
          </p:nvPr>
        </p:nvSpPr>
        <p:spPr>
          <a:xfrm>
            <a:off x="548640" y="463299"/>
            <a:ext cx="7071360" cy="374683"/>
          </a:xfrm>
          <a:prstGeom prst="rect">
            <a:avLst/>
          </a:prstGeom>
          <a:effectLst/>
        </p:spPr>
        <p:txBody>
          <a:bodyPr lIns="0"/>
          <a:lstStyle>
            <a:lvl1pPr marL="0" indent="0">
              <a:buNone/>
              <a:defRPr sz="1372" b="1">
                <a:solidFill>
                  <a:srgbClr val="199F80"/>
                </a:solidFill>
              </a:defRPr>
            </a:lvl1pPr>
            <a:lvl2pPr marL="609416" indent="0">
              <a:buNone/>
              <a:defRPr sz="1372" b="1">
                <a:solidFill>
                  <a:schemeClr val="accent2"/>
                </a:solidFill>
              </a:defRPr>
            </a:lvl2pPr>
            <a:lvl3pPr marL="1218834" indent="0">
              <a:buNone/>
              <a:defRPr sz="1372" b="1">
                <a:solidFill>
                  <a:schemeClr val="accent2"/>
                </a:solidFill>
              </a:defRPr>
            </a:lvl3pPr>
            <a:lvl4pPr marL="1828251" indent="0">
              <a:buNone/>
              <a:defRPr sz="1372" b="1">
                <a:solidFill>
                  <a:schemeClr val="accent2"/>
                </a:solidFill>
              </a:defRPr>
            </a:lvl4pPr>
            <a:lvl5pPr marL="2437668" indent="0">
              <a:buNone/>
              <a:defRPr sz="1372" b="1">
                <a:solidFill>
                  <a:schemeClr val="accent2"/>
                </a:solidFill>
              </a:defRPr>
            </a:lvl5pPr>
          </a:lstStyle>
          <a:p>
            <a:pPr lvl="0"/>
            <a:r>
              <a:rPr lang="en-US"/>
              <a:t>Click to edit Master text styles</a:t>
            </a:r>
          </a:p>
        </p:txBody>
      </p:sp>
      <p:sp>
        <p:nvSpPr>
          <p:cNvPr id="8" name="Text Placeholder 7"/>
          <p:cNvSpPr>
            <a:spLocks noGrp="1"/>
          </p:cNvSpPr>
          <p:nvPr>
            <p:ph type="body" sz="quarter" idx="12"/>
          </p:nvPr>
        </p:nvSpPr>
        <p:spPr>
          <a:xfrm>
            <a:off x="548640" y="730759"/>
            <a:ext cx="7071360" cy="485330"/>
          </a:xfrm>
          <a:prstGeom prst="rect">
            <a:avLst/>
          </a:prstGeom>
        </p:spPr>
        <p:txBody>
          <a:bodyPr lIns="0"/>
          <a:lstStyle>
            <a:lvl1pPr marL="0" indent="0">
              <a:buNone/>
              <a:defRPr sz="2157">
                <a:solidFill>
                  <a:schemeClr val="bg1"/>
                </a:solidFill>
                <a:effectLst>
                  <a:outerShdw blurRad="50800" dist="38100" dir="5400000" algn="t" rotWithShape="0">
                    <a:prstClr val="black">
                      <a:alpha val="40000"/>
                    </a:prstClr>
                  </a:outerShdw>
                </a:effectLst>
              </a:defRPr>
            </a:lvl1pPr>
            <a:lvl2pPr marL="609416" indent="0">
              <a:buNone/>
              <a:defRPr sz="2157"/>
            </a:lvl2pPr>
            <a:lvl3pPr marL="1218834" indent="0">
              <a:buNone/>
              <a:defRPr sz="2157"/>
            </a:lvl3pPr>
            <a:lvl4pPr marL="1828251" indent="0">
              <a:buNone/>
              <a:defRPr sz="2157"/>
            </a:lvl4pPr>
            <a:lvl5pPr marL="2437668" indent="0">
              <a:buNone/>
              <a:defRPr sz="2157"/>
            </a:lvl5pPr>
          </a:lstStyle>
          <a:p>
            <a:pPr lvl="0"/>
            <a:r>
              <a:rPr lang="en-US"/>
              <a:t>Click to edit Master text styles</a:t>
            </a:r>
          </a:p>
        </p:txBody>
      </p:sp>
    </p:spTree>
    <p:extLst>
      <p:ext uri="{BB962C8B-B14F-4D97-AF65-F5344CB8AC3E}">
        <p14:creationId xmlns:p14="http://schemas.microsoft.com/office/powerpoint/2010/main" val="1448742500"/>
      </p:ext>
    </p:extLst>
  </p:cSld>
  <p:clrMapOvr>
    <a:masterClrMapping/>
  </p:clrMapOvr>
  <p:transition spd="slow">
    <p:wipe dir="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88951" y="433916"/>
            <a:ext cx="11214099" cy="613832"/>
          </a:xfrm>
          <a:prstGeom prst="rect">
            <a:avLst/>
          </a:prstGeom>
          <a:noFill/>
          <a:ln>
            <a:noFill/>
          </a:ln>
        </p:spPr>
        <p:txBody>
          <a:bodyPr lIns="124312" tIns="124312" rIns="124312" bIns="124312" anchor="t" anchorCtr="0"/>
          <a:lstStyle>
            <a:lvl1pPr marL="0" marR="0" lvl="0" indent="0" algn="l" rtl="0">
              <a:lnSpc>
                <a:spcPct val="90000"/>
              </a:lnSpc>
              <a:spcBef>
                <a:spcPts val="0"/>
              </a:spcBef>
              <a:buClr>
                <a:schemeClr val="dk2"/>
              </a:buClr>
              <a:buFont typeface="Arial"/>
              <a:buNone/>
              <a:defRPr sz="4313" b="0" i="0" u="none" strike="noStrike" cap="none">
                <a:solidFill>
                  <a:schemeClr val="dk2"/>
                </a:solidFill>
                <a:latin typeface="Arial"/>
                <a:ea typeface="Arial"/>
                <a:cs typeface="Arial"/>
                <a:sym typeface="Arial"/>
              </a:defRPr>
            </a:lvl1pPr>
            <a:lvl2pPr lvl="1" indent="0">
              <a:spcBef>
                <a:spcPts val="0"/>
              </a:spcBef>
              <a:buNone/>
              <a:defRPr sz="2353"/>
            </a:lvl2pPr>
            <a:lvl3pPr lvl="2" indent="0">
              <a:spcBef>
                <a:spcPts val="0"/>
              </a:spcBef>
              <a:buNone/>
              <a:defRPr sz="2353"/>
            </a:lvl3pPr>
            <a:lvl4pPr lvl="3" indent="0">
              <a:spcBef>
                <a:spcPts val="0"/>
              </a:spcBef>
              <a:buNone/>
              <a:defRPr sz="2353"/>
            </a:lvl4pPr>
            <a:lvl5pPr lvl="4" indent="0">
              <a:spcBef>
                <a:spcPts val="0"/>
              </a:spcBef>
              <a:buNone/>
              <a:defRPr sz="2353"/>
            </a:lvl5pPr>
            <a:lvl6pPr lvl="5" indent="0">
              <a:spcBef>
                <a:spcPts val="0"/>
              </a:spcBef>
              <a:buNone/>
              <a:defRPr sz="2353"/>
            </a:lvl6pPr>
            <a:lvl7pPr lvl="6" indent="0">
              <a:spcBef>
                <a:spcPts val="0"/>
              </a:spcBef>
              <a:buNone/>
              <a:defRPr sz="2353"/>
            </a:lvl7pPr>
            <a:lvl8pPr lvl="7" indent="0">
              <a:spcBef>
                <a:spcPts val="0"/>
              </a:spcBef>
              <a:buNone/>
              <a:defRPr sz="2353"/>
            </a:lvl8pPr>
            <a:lvl9pPr lvl="8" indent="0">
              <a:spcBef>
                <a:spcPts val="0"/>
              </a:spcBef>
              <a:buNone/>
              <a:defRPr sz="2353"/>
            </a:lvl9pPr>
          </a:lstStyle>
          <a:p>
            <a:endParaRPr/>
          </a:p>
        </p:txBody>
      </p:sp>
      <p:sp>
        <p:nvSpPr>
          <p:cNvPr id="23" name="Shape 23"/>
          <p:cNvSpPr txBox="1">
            <a:spLocks noGrp="1"/>
          </p:cNvSpPr>
          <p:nvPr>
            <p:ph type="body" idx="1"/>
          </p:nvPr>
        </p:nvSpPr>
        <p:spPr>
          <a:xfrm>
            <a:off x="488951" y="1432984"/>
            <a:ext cx="11214099" cy="702609"/>
          </a:xfrm>
          <a:prstGeom prst="rect">
            <a:avLst/>
          </a:prstGeom>
          <a:noFill/>
          <a:ln>
            <a:noFill/>
          </a:ln>
        </p:spPr>
        <p:txBody>
          <a:bodyPr lIns="124312" tIns="124312" rIns="124312" bIns="124312" anchor="t" anchorCtr="0"/>
          <a:lstStyle>
            <a:lvl1pPr marL="304708" marR="0" lvl="0" indent="-101569" algn="l" rtl="0">
              <a:spcBef>
                <a:spcPts val="1600"/>
              </a:spcBef>
              <a:buClr>
                <a:schemeClr val="accent1"/>
              </a:buClr>
              <a:buSzPct val="100000"/>
              <a:buFont typeface="Noto Sans Symbols"/>
              <a:buChar char="•"/>
              <a:defRPr sz="3235" b="0" i="0" u="none" strike="noStrike" cap="none">
                <a:solidFill>
                  <a:schemeClr val="dk1"/>
                </a:solidFill>
                <a:latin typeface="Arial"/>
                <a:ea typeface="Arial"/>
                <a:cs typeface="Arial"/>
                <a:sym typeface="Arial"/>
              </a:defRPr>
            </a:lvl1pPr>
            <a:lvl2pPr marL="990303" marR="0" lvl="1" indent="-211603" algn="l" rtl="0">
              <a:spcBef>
                <a:spcPts val="400"/>
              </a:spcBef>
              <a:buClr>
                <a:schemeClr val="accent1"/>
              </a:buClr>
              <a:buSzPct val="100000"/>
              <a:buFont typeface="Verdana"/>
              <a:buChar char="–"/>
              <a:defRPr sz="2647" b="0" i="0" u="none" strike="noStrike" cap="none">
                <a:solidFill>
                  <a:schemeClr val="dk1"/>
                </a:solidFill>
                <a:latin typeface="Arial"/>
                <a:ea typeface="Arial"/>
                <a:cs typeface="Arial"/>
                <a:sym typeface="Arial"/>
              </a:defRPr>
            </a:lvl2pPr>
            <a:lvl3pPr marL="1523543" marR="0" lvl="2" indent="-169283" algn="l" rtl="0">
              <a:spcBef>
                <a:spcPts val="400"/>
              </a:spcBef>
              <a:buClr>
                <a:schemeClr val="accent1"/>
              </a:buClr>
              <a:buSzPct val="100000"/>
              <a:buFont typeface="Verdana"/>
              <a:buChar char="▪"/>
              <a:defRPr sz="2157" b="0" i="0" u="none" strike="noStrike" cap="none">
                <a:solidFill>
                  <a:schemeClr val="dk1"/>
                </a:solidFill>
                <a:latin typeface="Arial"/>
                <a:ea typeface="Arial"/>
                <a:cs typeface="Arial"/>
                <a:sym typeface="Arial"/>
              </a:defRPr>
            </a:lvl3pPr>
            <a:lvl4pPr marL="2211254" marR="0" lvl="3" indent="-281432" algn="l" rtl="0">
              <a:spcBef>
                <a:spcPts val="400"/>
              </a:spcBef>
              <a:buClr>
                <a:schemeClr val="accent1"/>
              </a:buClr>
              <a:buSzPct val="100000"/>
              <a:buFont typeface="Verdana"/>
              <a:buChar char="—"/>
              <a:defRPr sz="1568" b="0" i="0" u="none" strike="noStrike" cap="none">
                <a:solidFill>
                  <a:schemeClr val="dk1"/>
                </a:solidFill>
                <a:latin typeface="Arial"/>
                <a:ea typeface="Arial"/>
                <a:cs typeface="Arial"/>
                <a:sym typeface="Arial"/>
              </a:defRPr>
            </a:lvl4pPr>
            <a:lvl5pPr marL="2742377" marR="0" lvl="4" indent="-211603" algn="l" rtl="0">
              <a:spcBef>
                <a:spcPts val="400"/>
              </a:spcBef>
              <a:buClr>
                <a:schemeClr val="accent1"/>
              </a:buClr>
              <a:buSzPct val="100000"/>
              <a:buFont typeface="Verdana"/>
              <a:buChar char="»"/>
              <a:defRPr sz="1372" b="0" i="0" u="none" strike="noStrike" cap="none">
                <a:solidFill>
                  <a:schemeClr val="dk1"/>
                </a:solidFill>
                <a:latin typeface="Arial"/>
                <a:ea typeface="Arial"/>
                <a:cs typeface="Arial"/>
                <a:sym typeface="Arial"/>
              </a:defRPr>
            </a:lvl5pPr>
            <a:lvl6pPr marL="3351793" marR="0" lvl="5" indent="-135426" algn="l" rtl="0">
              <a:spcBef>
                <a:spcPts val="533"/>
              </a:spcBef>
              <a:buClr>
                <a:schemeClr val="dk1"/>
              </a:buClr>
              <a:buSzPct val="100000"/>
              <a:buFont typeface="Arial"/>
              <a:buChar char="•"/>
              <a:defRPr sz="2647" b="0" i="0" u="none" strike="noStrike" cap="none">
                <a:solidFill>
                  <a:schemeClr val="dk1"/>
                </a:solidFill>
                <a:latin typeface="Arial"/>
                <a:ea typeface="Arial"/>
                <a:cs typeface="Arial"/>
                <a:sym typeface="Arial"/>
              </a:defRPr>
            </a:lvl6pPr>
            <a:lvl7pPr marL="3961210" marR="0" lvl="6" indent="-135426" algn="l" rtl="0">
              <a:spcBef>
                <a:spcPts val="533"/>
              </a:spcBef>
              <a:buClr>
                <a:schemeClr val="dk1"/>
              </a:buClr>
              <a:buSzPct val="100000"/>
              <a:buFont typeface="Arial"/>
              <a:buChar char="•"/>
              <a:defRPr sz="2647" b="0" i="0" u="none" strike="noStrike" cap="none">
                <a:solidFill>
                  <a:schemeClr val="dk1"/>
                </a:solidFill>
                <a:latin typeface="Arial"/>
                <a:ea typeface="Arial"/>
                <a:cs typeface="Arial"/>
                <a:sym typeface="Arial"/>
              </a:defRPr>
            </a:lvl7pPr>
            <a:lvl8pPr marL="4570627" marR="0" lvl="7" indent="-135426" algn="l" rtl="0">
              <a:spcBef>
                <a:spcPts val="533"/>
              </a:spcBef>
              <a:buClr>
                <a:schemeClr val="dk1"/>
              </a:buClr>
              <a:buSzPct val="100000"/>
              <a:buFont typeface="Arial"/>
              <a:buChar char="•"/>
              <a:defRPr sz="2647" b="0" i="0" u="none" strike="noStrike" cap="none">
                <a:solidFill>
                  <a:schemeClr val="dk1"/>
                </a:solidFill>
                <a:latin typeface="Arial"/>
                <a:ea typeface="Arial"/>
                <a:cs typeface="Arial"/>
                <a:sym typeface="Arial"/>
              </a:defRPr>
            </a:lvl8pPr>
            <a:lvl9pPr marL="5180043" marR="0" lvl="8" indent="-135426" algn="l" rtl="0">
              <a:spcBef>
                <a:spcPts val="533"/>
              </a:spcBef>
              <a:buClr>
                <a:schemeClr val="dk1"/>
              </a:buClr>
              <a:buSzPct val="100000"/>
              <a:buFont typeface="Arial"/>
              <a:buChar char="•"/>
              <a:defRPr sz="264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330545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cSld name="1_Title with Subtitle and Content">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88950" y="1047750"/>
            <a:ext cx="11214099" cy="813278"/>
          </a:xfrm>
          <a:prstGeom prst="rect">
            <a:avLst/>
          </a:prstGeom>
          <a:noFill/>
          <a:ln>
            <a:noFill/>
          </a:ln>
        </p:spPr>
        <p:txBody>
          <a:bodyPr lIns="124338" tIns="124338" rIns="124338" bIns="124338" anchor="t" anchorCtr="0"/>
          <a:lstStyle>
            <a:lvl1pPr marL="0" lvl="0" indent="0" rtl="0">
              <a:spcBef>
                <a:spcPts val="0"/>
              </a:spcBef>
              <a:buClr>
                <a:schemeClr val="dk1"/>
              </a:buClr>
              <a:buFont typeface="Arial"/>
              <a:buNone/>
              <a:defRPr/>
            </a:lvl1pPr>
            <a:lvl2pPr marL="609543" lvl="1" indent="0" rtl="0">
              <a:spcBef>
                <a:spcPts val="0"/>
              </a:spcBef>
              <a:buNone/>
              <a:defRPr/>
            </a:lvl2pPr>
            <a:lvl3pPr marL="1219085" lvl="2" indent="0" rtl="0">
              <a:spcBef>
                <a:spcPts val="0"/>
              </a:spcBef>
              <a:buNone/>
              <a:defRPr/>
            </a:lvl3pPr>
            <a:lvl4pPr marL="1828628" lvl="3" indent="0" rtl="0">
              <a:spcBef>
                <a:spcPts val="0"/>
              </a:spcBef>
              <a:buNone/>
              <a:defRPr/>
            </a:lvl4pPr>
            <a:lvl5pPr marL="2438171" lvl="4" indent="0" rtl="0">
              <a:spcBef>
                <a:spcPts val="0"/>
              </a:spcBef>
              <a:buNone/>
              <a:defRPr/>
            </a:lvl5pPr>
            <a:lvl6pPr marL="3047713" lvl="5" indent="0" rtl="0">
              <a:spcBef>
                <a:spcPts val="0"/>
              </a:spcBef>
              <a:buFont typeface="Arial"/>
              <a:buNone/>
              <a:defRPr/>
            </a:lvl6pPr>
            <a:lvl7pPr marL="3657256" lvl="6" indent="0" rtl="0">
              <a:spcBef>
                <a:spcPts val="0"/>
              </a:spcBef>
              <a:buFont typeface="Arial"/>
              <a:buNone/>
              <a:defRPr/>
            </a:lvl7pPr>
            <a:lvl8pPr marL="4266799" lvl="7" indent="0" rtl="0">
              <a:spcBef>
                <a:spcPts val="0"/>
              </a:spcBef>
              <a:buFont typeface="Arial"/>
              <a:buNone/>
              <a:defRPr/>
            </a:lvl8pPr>
            <a:lvl9pPr marL="4876342" lvl="8" indent="0" rtl="0">
              <a:spcBef>
                <a:spcPts val="0"/>
              </a:spcBef>
              <a:buFont typeface="Arial"/>
              <a:buNone/>
              <a:defRPr/>
            </a:lvl9pPr>
          </a:lstStyle>
          <a:p>
            <a:endParaRPr/>
          </a:p>
        </p:txBody>
      </p:sp>
      <p:sp>
        <p:nvSpPr>
          <p:cNvPr id="21" name="Shape 21"/>
          <p:cNvSpPr txBox="1">
            <a:spLocks noGrp="1"/>
          </p:cNvSpPr>
          <p:nvPr>
            <p:ph type="title"/>
          </p:nvPr>
        </p:nvSpPr>
        <p:spPr>
          <a:xfrm>
            <a:off x="488950" y="433916"/>
            <a:ext cx="11214099" cy="613832"/>
          </a:xfrm>
          <a:prstGeom prst="rect">
            <a:avLst/>
          </a:prstGeom>
          <a:noFill/>
          <a:ln>
            <a:noFill/>
          </a:ln>
        </p:spPr>
        <p:txBody>
          <a:bodyPr lIns="124338" tIns="124338" rIns="124338" bIns="124338" anchor="t" anchorCtr="0"/>
          <a:lstStyle>
            <a:lvl1pPr lvl="0" rtl="0">
              <a:lnSpc>
                <a:spcPct val="90000"/>
              </a:lnSpc>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 name="Shape 22"/>
          <p:cNvSpPr txBox="1">
            <a:spLocks noGrp="1"/>
          </p:cNvSpPr>
          <p:nvPr>
            <p:ph type="body" idx="2"/>
          </p:nvPr>
        </p:nvSpPr>
        <p:spPr>
          <a:xfrm>
            <a:off x="488952" y="1892299"/>
            <a:ext cx="11214099" cy="813278"/>
          </a:xfrm>
          <a:prstGeom prst="rect">
            <a:avLst/>
          </a:prstGeom>
          <a:noFill/>
          <a:ln>
            <a:noFill/>
          </a:ln>
        </p:spPr>
        <p:txBody>
          <a:bodyPr lIns="124338" tIns="124338" rIns="124338" bIns="124338" anchor="t" anchorCtr="0"/>
          <a:lstStyle>
            <a:lvl1pPr lvl="0" rtl="0">
              <a:spcBef>
                <a:spcPts val="1600"/>
              </a:spcBef>
              <a:buClr>
                <a:schemeClr val="accent1"/>
              </a:buClr>
              <a:buFont typeface="Noto Symbol"/>
              <a:buChar char="•"/>
              <a:defRPr/>
            </a:lvl1pPr>
            <a:lvl2pPr lvl="1" rtl="0">
              <a:spcBef>
                <a:spcPts val="400"/>
              </a:spcBef>
              <a:buClr>
                <a:schemeClr val="accent1"/>
              </a:buClr>
              <a:buFont typeface="Verdana"/>
              <a:buChar char="–"/>
              <a:defRPr/>
            </a:lvl2pPr>
            <a:lvl3pPr lvl="2" rtl="0">
              <a:spcBef>
                <a:spcPts val="400"/>
              </a:spcBef>
              <a:buClr>
                <a:schemeClr val="accent1"/>
              </a:buClr>
              <a:buFont typeface="Verdana"/>
              <a:buChar char="▪"/>
              <a:defRPr/>
            </a:lvl3pPr>
            <a:lvl4pPr marL="2211710" lvl="3" indent="-281491" rtl="0">
              <a:spcBef>
                <a:spcPts val="400"/>
              </a:spcBef>
              <a:buClr>
                <a:schemeClr val="accent1"/>
              </a:buClr>
              <a:buFont typeface="Verdana"/>
              <a:buChar char="—"/>
              <a:defRPr/>
            </a:lvl4pPr>
            <a:lvl5pPr lvl="4" rtl="0">
              <a:spcBef>
                <a:spcPts val="400"/>
              </a:spcBef>
              <a:buClr>
                <a:schemeClr val="accent1"/>
              </a:buClr>
              <a:buFont typeface="Verdana"/>
              <a:buChar char="»"/>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7508921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cSld name="Main Page">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51629" y="199890"/>
            <a:ext cx="11729237" cy="632594"/>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8774"/>
              </a:buClr>
              <a:buFont typeface="Arial"/>
              <a:buNone/>
              <a:defRPr sz="3725" b="1" i="0" u="none" strike="noStrike" cap="none">
                <a:solidFill>
                  <a:srgbClr val="008774"/>
                </a:solidFill>
                <a:latin typeface="Arial"/>
                <a:ea typeface="Arial"/>
                <a:cs typeface="Arial"/>
                <a:sym typeface="Arial"/>
              </a:defRPr>
            </a:lvl1pPr>
            <a:lvl2pPr lvl="1" indent="0">
              <a:spcBef>
                <a:spcPts val="0"/>
              </a:spcBef>
              <a:buNone/>
              <a:defRPr sz="1765"/>
            </a:lvl2pPr>
            <a:lvl3pPr lvl="2" indent="0">
              <a:spcBef>
                <a:spcPts val="0"/>
              </a:spcBef>
              <a:buNone/>
              <a:defRPr sz="1765"/>
            </a:lvl3pPr>
            <a:lvl4pPr lvl="3" indent="0">
              <a:spcBef>
                <a:spcPts val="0"/>
              </a:spcBef>
              <a:buNone/>
              <a:defRPr sz="1765"/>
            </a:lvl4pPr>
            <a:lvl5pPr lvl="4" indent="0">
              <a:spcBef>
                <a:spcPts val="0"/>
              </a:spcBef>
              <a:buNone/>
              <a:defRPr sz="1765"/>
            </a:lvl5pPr>
            <a:lvl6pPr lvl="5" indent="0">
              <a:spcBef>
                <a:spcPts val="0"/>
              </a:spcBef>
              <a:buNone/>
              <a:defRPr sz="1765"/>
            </a:lvl6pPr>
            <a:lvl7pPr lvl="6" indent="0">
              <a:spcBef>
                <a:spcPts val="0"/>
              </a:spcBef>
              <a:buNone/>
              <a:defRPr sz="1765"/>
            </a:lvl7pPr>
            <a:lvl8pPr lvl="7" indent="0">
              <a:spcBef>
                <a:spcPts val="0"/>
              </a:spcBef>
              <a:buNone/>
              <a:defRPr sz="1765"/>
            </a:lvl8pPr>
            <a:lvl9pPr lvl="8" indent="0">
              <a:spcBef>
                <a:spcPts val="0"/>
              </a:spcBef>
              <a:buNone/>
              <a:defRPr sz="1765"/>
            </a:lvl9pPr>
          </a:lstStyle>
          <a:p>
            <a:endParaRPr/>
          </a:p>
        </p:txBody>
      </p:sp>
      <p:sp>
        <p:nvSpPr>
          <p:cNvPr id="22" name="Shape 22"/>
          <p:cNvSpPr txBox="1">
            <a:spLocks noGrp="1"/>
          </p:cNvSpPr>
          <p:nvPr>
            <p:ph type="sldNum" idx="12"/>
          </p:nvPr>
        </p:nvSpPr>
        <p:spPr>
          <a:xfrm>
            <a:off x="64330" y="6481950"/>
            <a:ext cx="497783" cy="365125"/>
          </a:xfrm>
          <a:prstGeom prst="rect">
            <a:avLst/>
          </a:prstGeom>
          <a:noFill/>
          <a:ln>
            <a:noFill/>
          </a:ln>
        </p:spPr>
        <p:txBody>
          <a:bodyPr lIns="124350" tIns="62175" rIns="124350" bIns="62175" anchor="t" anchorCtr="0">
            <a:noAutofit/>
          </a:bodyPr>
          <a:lstStyle/>
          <a:p>
            <a:pPr>
              <a:buSzPct val="25000"/>
            </a:pPr>
            <a:fld id="{00000000-1234-1234-1234-123412341234}" type="slidenum">
              <a:rPr lang="en-US" sz="1176" smtClean="0">
                <a:solidFill>
                  <a:srgbClr val="A5A5A5"/>
                </a:solidFill>
                <a:latin typeface="Quattrocento Sans"/>
                <a:ea typeface="Quattrocento Sans"/>
                <a:cs typeface="Quattrocento Sans"/>
                <a:sym typeface="Quattrocento Sans"/>
              </a:rPr>
              <a:pPr>
                <a:buSzPct val="25000"/>
              </a:pPr>
              <a:t>‹#›</a:t>
            </a:fld>
            <a:endParaRPr lang="en-US" sz="1176">
              <a:solidFill>
                <a:srgbClr val="A5A5A5"/>
              </a:solidFill>
              <a:latin typeface="Quattrocento Sans"/>
              <a:ea typeface="Quattrocento Sans"/>
              <a:cs typeface="Quattrocento Sans"/>
              <a:sym typeface="Quattrocento Sans"/>
            </a:endParaRPr>
          </a:p>
        </p:txBody>
      </p:sp>
      <p:sp>
        <p:nvSpPr>
          <p:cNvPr id="23" name="Shape 23"/>
          <p:cNvSpPr txBox="1">
            <a:spLocks noGrp="1"/>
          </p:cNvSpPr>
          <p:nvPr>
            <p:ph type="body" idx="1"/>
          </p:nvPr>
        </p:nvSpPr>
        <p:spPr>
          <a:xfrm>
            <a:off x="152400" y="832485"/>
            <a:ext cx="11728450" cy="513006"/>
          </a:xfrm>
          <a:prstGeom prst="rect">
            <a:avLst/>
          </a:prstGeom>
          <a:noFill/>
          <a:ln>
            <a:noFill/>
          </a:ln>
        </p:spPr>
        <p:txBody>
          <a:bodyPr lIns="91425" tIns="91425" rIns="91425" bIns="91425" anchor="t" anchorCtr="0"/>
          <a:lstStyle>
            <a:lvl1pPr marL="0" marR="0" lvl="0" indent="0" algn="l" rtl="0">
              <a:lnSpc>
                <a:spcPct val="90000"/>
              </a:lnSpc>
              <a:spcBef>
                <a:spcPts val="471"/>
              </a:spcBef>
              <a:spcAft>
                <a:spcPts val="0"/>
              </a:spcAft>
              <a:buClr>
                <a:srgbClr val="7F7F7F"/>
              </a:buClr>
              <a:buFont typeface="Arial"/>
              <a:buNone/>
              <a:defRPr sz="2353" b="0" i="0" u="none" strike="noStrike" cap="none">
                <a:solidFill>
                  <a:srgbClr val="7F7F7F"/>
                </a:solidFill>
                <a:latin typeface="Arial"/>
                <a:ea typeface="Arial"/>
                <a:cs typeface="Arial"/>
                <a:sym typeface="Arial"/>
              </a:defRPr>
            </a:lvl1pPr>
            <a:lvl2pPr marL="572691" marR="0" lvl="1" indent="-102088" algn="l" rtl="0">
              <a:lnSpc>
                <a:spcPct val="90000"/>
              </a:lnSpc>
              <a:spcBef>
                <a:spcPts val="471"/>
              </a:spcBef>
              <a:spcAft>
                <a:spcPts val="0"/>
              </a:spcAft>
              <a:buClr>
                <a:schemeClr val="dk1"/>
              </a:buClr>
              <a:buSzPct val="90000"/>
              <a:buFont typeface="Arial"/>
              <a:buChar char="•"/>
              <a:defRPr sz="2353" b="0" i="0" u="none" strike="noStrike" cap="none">
                <a:solidFill>
                  <a:schemeClr val="dk1"/>
                </a:solidFill>
                <a:latin typeface="Quattrocento Sans"/>
                <a:ea typeface="Quattrocento Sans"/>
                <a:cs typeface="Quattrocento Sans"/>
                <a:sym typeface="Quattrocento Sans"/>
              </a:defRPr>
            </a:lvl2pPr>
            <a:lvl3pPr marL="784338" marR="0" lvl="2" indent="-112048" algn="l" rtl="0">
              <a:lnSpc>
                <a:spcPct val="90000"/>
              </a:lnSpc>
              <a:spcBef>
                <a:spcPts val="392"/>
              </a:spcBef>
              <a:spcAft>
                <a:spcPts val="0"/>
              </a:spcAft>
              <a:buClr>
                <a:schemeClr val="dk1"/>
              </a:buClr>
              <a:buSzPct val="90000"/>
              <a:buFont typeface="Arial"/>
              <a:buChar char="•"/>
              <a:defRPr sz="1961" b="0" i="0" u="none" strike="noStrike" cap="none">
                <a:solidFill>
                  <a:schemeClr val="dk1"/>
                </a:solidFill>
                <a:latin typeface="Quattrocento Sans"/>
                <a:ea typeface="Quattrocento Sans"/>
                <a:cs typeface="Quattrocento Sans"/>
                <a:sym typeface="Quattrocento Sans"/>
              </a:defRPr>
            </a:lvl3pPr>
            <a:lvl4pPr marL="1008435" marR="0" lvl="3" indent="-123253" algn="l" rtl="0">
              <a:lnSpc>
                <a:spcPct val="90000"/>
              </a:lnSpc>
              <a:spcBef>
                <a:spcPts val="353"/>
              </a:spcBef>
              <a:spcAft>
                <a:spcPts val="0"/>
              </a:spcAft>
              <a:buClr>
                <a:schemeClr val="dk1"/>
              </a:buClr>
              <a:buSzPct val="90000"/>
              <a:buFont typeface="Arial"/>
              <a:buChar char="•"/>
              <a:defRPr sz="1765" b="0" i="0" u="none" strike="noStrike" cap="none">
                <a:solidFill>
                  <a:schemeClr val="dk1"/>
                </a:solidFill>
                <a:latin typeface="Quattrocento Sans"/>
                <a:ea typeface="Quattrocento Sans"/>
                <a:cs typeface="Quattrocento Sans"/>
                <a:sym typeface="Quattrocento Sans"/>
              </a:defRPr>
            </a:lvl4pPr>
            <a:lvl5pPr marL="1232531" marR="0" lvl="4" indent="-123253" algn="l" rtl="0">
              <a:lnSpc>
                <a:spcPct val="90000"/>
              </a:lnSpc>
              <a:spcBef>
                <a:spcPts val="353"/>
              </a:spcBef>
              <a:spcAft>
                <a:spcPts val="0"/>
              </a:spcAft>
              <a:buClr>
                <a:schemeClr val="dk1"/>
              </a:buClr>
              <a:buSzPct val="90000"/>
              <a:buFont typeface="Arial"/>
              <a:buChar char="•"/>
              <a:defRPr sz="1765" b="0" i="0" u="none" strike="noStrike" cap="none">
                <a:solidFill>
                  <a:schemeClr val="dk1"/>
                </a:solidFill>
                <a:latin typeface="Quattrocento Sans"/>
                <a:ea typeface="Quattrocento Sans"/>
                <a:cs typeface="Quattrocento Sans"/>
                <a:sym typeface="Quattrocento Sans"/>
              </a:defRPr>
            </a:lvl5pPr>
            <a:lvl6pPr marL="2514509" marR="0" lvl="5" indent="-111694" algn="l" rtl="0">
              <a:spcBef>
                <a:spcPts val="392"/>
              </a:spcBef>
              <a:buClr>
                <a:schemeClr val="dk1"/>
              </a:buClr>
              <a:buSzPct val="100000"/>
              <a:buFont typeface="Arial"/>
              <a:buChar char="•"/>
              <a:defRPr sz="1961" b="0" i="0" u="none" strike="noStrike" cap="none">
                <a:solidFill>
                  <a:schemeClr val="dk1"/>
                </a:solidFill>
                <a:latin typeface="Quattrocento Sans"/>
                <a:ea typeface="Quattrocento Sans"/>
                <a:cs typeface="Quattrocento Sans"/>
                <a:sym typeface="Quattrocento Sans"/>
              </a:defRPr>
            </a:lvl6pPr>
            <a:lvl7pPr marL="2971693" marR="0" lvl="6" indent="-108237" algn="l" rtl="0">
              <a:spcBef>
                <a:spcPts val="392"/>
              </a:spcBef>
              <a:buClr>
                <a:schemeClr val="dk1"/>
              </a:buClr>
              <a:buSzPct val="100000"/>
              <a:buFont typeface="Arial"/>
              <a:buChar char="•"/>
              <a:defRPr sz="1961" b="0" i="0" u="none" strike="noStrike" cap="none">
                <a:solidFill>
                  <a:schemeClr val="dk1"/>
                </a:solidFill>
                <a:latin typeface="Quattrocento Sans"/>
                <a:ea typeface="Quattrocento Sans"/>
                <a:cs typeface="Quattrocento Sans"/>
                <a:sym typeface="Quattrocento Sans"/>
              </a:defRPr>
            </a:lvl7pPr>
            <a:lvl8pPr marL="3428877" marR="0" lvl="7" indent="-104777" algn="l" rtl="0">
              <a:spcBef>
                <a:spcPts val="392"/>
              </a:spcBef>
              <a:buClr>
                <a:schemeClr val="dk1"/>
              </a:buClr>
              <a:buSzPct val="100000"/>
              <a:buFont typeface="Arial"/>
              <a:buChar char="•"/>
              <a:defRPr sz="1961" b="0" i="0" u="none" strike="noStrike" cap="none">
                <a:solidFill>
                  <a:schemeClr val="dk1"/>
                </a:solidFill>
                <a:latin typeface="Quattrocento Sans"/>
                <a:ea typeface="Quattrocento Sans"/>
                <a:cs typeface="Quattrocento Sans"/>
                <a:sym typeface="Quattrocento Sans"/>
              </a:defRPr>
            </a:lvl8pPr>
            <a:lvl9pPr marL="3886061" marR="0" lvl="8" indent="-113768" algn="l" rtl="0">
              <a:spcBef>
                <a:spcPts val="392"/>
              </a:spcBef>
              <a:buClr>
                <a:schemeClr val="dk1"/>
              </a:buClr>
              <a:buSzPct val="100000"/>
              <a:buFont typeface="Arial"/>
              <a:buChar char="•"/>
              <a:defRPr sz="1961" b="0" i="0" u="none" strike="noStrike" cap="none">
                <a:solidFill>
                  <a:schemeClr val="dk1"/>
                </a:solidFill>
                <a:latin typeface="Quattrocento Sans"/>
                <a:ea typeface="Quattrocento Sans"/>
                <a:cs typeface="Quattrocento Sans"/>
                <a:sym typeface="Quattrocento Sans"/>
              </a:defRPr>
            </a:lvl9pPr>
          </a:lstStyle>
          <a:p>
            <a:endParaRPr/>
          </a:p>
        </p:txBody>
      </p:sp>
      <p:sp>
        <p:nvSpPr>
          <p:cNvPr id="24" name="Shape 24"/>
          <p:cNvSpPr/>
          <p:nvPr/>
        </p:nvSpPr>
        <p:spPr>
          <a:xfrm>
            <a:off x="0" y="0"/>
            <a:ext cx="12191999" cy="71991"/>
          </a:xfrm>
          <a:prstGeom prst="rect">
            <a:avLst/>
          </a:prstGeom>
          <a:solidFill>
            <a:srgbClr val="008774"/>
          </a:solidFill>
          <a:ln>
            <a:noFill/>
          </a:ln>
        </p:spPr>
        <p:txBody>
          <a:bodyPr lIns="121906" tIns="60953" rIns="121906" bIns="60953" anchor="ctr" anchorCtr="0">
            <a:noAutofit/>
          </a:bodyPr>
          <a:lstStyle/>
          <a:p>
            <a:pPr marL="0" marR="0" lvl="0" indent="0" algn="ctr" rtl="0">
              <a:spcBef>
                <a:spcPts val="0"/>
              </a:spcBef>
              <a:buNone/>
            </a:pPr>
            <a:endParaRPr sz="1765">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0016974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Shape 26"/>
        <p:cNvGrpSpPr/>
        <p:nvPr/>
      </p:nvGrpSpPr>
      <p:grpSpPr>
        <a:xfrm>
          <a:off x="0" y="0"/>
          <a:ext cx="0" cy="0"/>
          <a:chOff x="0" y="0"/>
          <a:chExt cx="0" cy="0"/>
        </a:xfrm>
      </p:grpSpPr>
      <p:sp>
        <p:nvSpPr>
          <p:cNvPr id="27" name="Shape 27"/>
          <p:cNvSpPr/>
          <p:nvPr/>
        </p:nvSpPr>
        <p:spPr>
          <a:xfrm>
            <a:off x="-119527" y="-37319"/>
            <a:ext cx="12345396" cy="6960342"/>
          </a:xfrm>
          <a:prstGeom prst="rect">
            <a:avLst/>
          </a:prstGeom>
          <a:solidFill>
            <a:srgbClr val="1B2831"/>
          </a:solidFill>
          <a:ln w="25400" cap="flat" cmpd="sng">
            <a:solidFill>
              <a:srgbClr val="0D645B"/>
            </a:solidFill>
            <a:prstDash val="solid"/>
            <a:round/>
            <a:headEnd type="none" w="med" len="med"/>
            <a:tailEnd type="none" w="med" len="med"/>
          </a:ln>
        </p:spPr>
        <p:txBody>
          <a:bodyPr lIns="121894" tIns="60930" rIns="121894" bIns="60930" anchor="ctr" anchorCtr="0">
            <a:noAutofit/>
          </a:bodyPr>
          <a:lstStyle/>
          <a:p>
            <a:pPr marL="0" marR="0" lvl="0" indent="0" algn="ctr" rtl="0">
              <a:spcBef>
                <a:spcPts val="0"/>
              </a:spcBef>
              <a:buNone/>
            </a:pPr>
            <a:endParaRPr sz="2353" b="0" i="0" u="none" strike="noStrike" cap="none">
              <a:solidFill>
                <a:schemeClr val="lt1"/>
              </a:solidFill>
              <a:latin typeface="Source Sans Pro"/>
              <a:ea typeface="Source Sans Pro"/>
              <a:cs typeface="Source Sans Pro"/>
              <a:sym typeface="Source Sans Pro"/>
            </a:endParaRPr>
          </a:p>
        </p:txBody>
      </p:sp>
      <p:pic>
        <p:nvPicPr>
          <p:cNvPr id="28" name="Shape 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869312" y="488204"/>
            <a:ext cx="1818920" cy="412385"/>
          </a:xfrm>
          <a:prstGeom prst="rect">
            <a:avLst/>
          </a:prstGeom>
          <a:noFill/>
          <a:ln>
            <a:noFill/>
          </a:ln>
        </p:spPr>
      </p:pic>
      <p:sp>
        <p:nvSpPr>
          <p:cNvPr id="29" name="Shape 29"/>
          <p:cNvSpPr txBox="1">
            <a:spLocks noGrp="1"/>
          </p:cNvSpPr>
          <p:nvPr>
            <p:ph type="ctrTitle"/>
          </p:nvPr>
        </p:nvSpPr>
        <p:spPr>
          <a:xfrm>
            <a:off x="1512028" y="2673405"/>
            <a:ext cx="8707716" cy="1530218"/>
          </a:xfrm>
          <a:prstGeom prst="rect">
            <a:avLst/>
          </a:prstGeom>
          <a:noFill/>
          <a:ln>
            <a:noFill/>
          </a:ln>
        </p:spPr>
        <p:txBody>
          <a:bodyPr lIns="124338" tIns="124338" rIns="124338" bIns="124338" anchor="ctr" anchorCtr="0"/>
          <a:lstStyle>
            <a:lvl1pPr marL="0" marR="0" lvl="0" indent="0" algn="l" rtl="0">
              <a:lnSpc>
                <a:spcPct val="80000"/>
              </a:lnSpc>
              <a:spcBef>
                <a:spcPts val="0"/>
              </a:spcBef>
              <a:spcAft>
                <a:spcPts val="667"/>
              </a:spcAft>
              <a:buClr>
                <a:srgbClr val="FFFFFF"/>
              </a:buClr>
              <a:buFont typeface="Source Sans Pro"/>
              <a:buNone/>
              <a:defRPr sz="6372" b="1" i="0" u="none" strike="noStrike" cap="none">
                <a:solidFill>
                  <a:srgbClr val="FFFFFF"/>
                </a:solidFill>
                <a:latin typeface="Source Sans Pro"/>
                <a:ea typeface="Source Sans Pro"/>
                <a:cs typeface="Source Sans Pro"/>
                <a:sym typeface="Source Sans Pro"/>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30" name="Shape 30"/>
          <p:cNvSpPr txBox="1">
            <a:spLocks noGrp="1"/>
          </p:cNvSpPr>
          <p:nvPr>
            <p:ph type="subTitle" idx="1"/>
          </p:nvPr>
        </p:nvSpPr>
        <p:spPr>
          <a:xfrm>
            <a:off x="1512027" y="2115018"/>
            <a:ext cx="8147898" cy="550487"/>
          </a:xfrm>
          <a:prstGeom prst="rect">
            <a:avLst/>
          </a:prstGeom>
          <a:noFill/>
          <a:ln>
            <a:noFill/>
          </a:ln>
        </p:spPr>
        <p:txBody>
          <a:bodyPr lIns="124338" tIns="124338" rIns="124338" bIns="124338" anchor="t" anchorCtr="0"/>
          <a:lstStyle>
            <a:lvl1pPr marL="0" marR="0" lvl="0" indent="0" algn="l" rtl="0">
              <a:spcBef>
                <a:spcPts val="426"/>
              </a:spcBef>
              <a:buClr>
                <a:srgbClr val="43E5D5"/>
              </a:buClr>
              <a:buFont typeface="Arial"/>
              <a:buNone/>
              <a:defRPr sz="2157" b="0" i="0" u="none" strike="noStrike" cap="none">
                <a:solidFill>
                  <a:srgbClr val="43E5D5"/>
                </a:solidFill>
                <a:latin typeface="Source Sans Pro"/>
                <a:ea typeface="Source Sans Pro"/>
                <a:cs typeface="Source Sans Pro"/>
                <a:sym typeface="Source Sans Pro"/>
              </a:defRPr>
            </a:lvl1pPr>
            <a:lvl2pPr marL="609543" marR="0" lvl="1" indent="0" algn="ctr" rtl="0">
              <a:spcBef>
                <a:spcPts val="640"/>
              </a:spcBef>
              <a:buClr>
                <a:srgbClr val="8B8B8B"/>
              </a:buClr>
              <a:buFont typeface="Arial"/>
              <a:buNone/>
              <a:defRPr sz="3235" b="0" i="0" u="none" strike="noStrike" cap="none">
                <a:solidFill>
                  <a:srgbClr val="8B8B8B"/>
                </a:solidFill>
                <a:latin typeface="Source Sans Pro"/>
                <a:ea typeface="Source Sans Pro"/>
                <a:cs typeface="Source Sans Pro"/>
                <a:sym typeface="Source Sans Pro"/>
              </a:defRPr>
            </a:lvl2pPr>
            <a:lvl3pPr marL="1219085" marR="0" lvl="2" indent="0" algn="ctr" rtl="0">
              <a:spcBef>
                <a:spcPts val="533"/>
              </a:spcBef>
              <a:buClr>
                <a:srgbClr val="8B8B8B"/>
              </a:buClr>
              <a:buFont typeface="Arial"/>
              <a:buNone/>
              <a:defRPr sz="2647" b="0" i="0" u="none" strike="noStrike" cap="none">
                <a:solidFill>
                  <a:srgbClr val="8B8B8B"/>
                </a:solidFill>
                <a:latin typeface="Source Sans Pro"/>
                <a:ea typeface="Source Sans Pro"/>
                <a:cs typeface="Source Sans Pro"/>
                <a:sym typeface="Source Sans Pro"/>
              </a:defRPr>
            </a:lvl3pPr>
            <a:lvl4pPr marL="1828628" marR="0" lvl="3" indent="0" algn="ctr" rtl="0">
              <a:spcBef>
                <a:spcPts val="480"/>
              </a:spcBef>
              <a:buClr>
                <a:srgbClr val="8B8B8B"/>
              </a:buClr>
              <a:buFont typeface="Arial"/>
              <a:buNone/>
              <a:defRPr sz="2353" b="0" i="0" u="none" strike="noStrike" cap="none">
                <a:solidFill>
                  <a:srgbClr val="8B8B8B"/>
                </a:solidFill>
                <a:latin typeface="Source Sans Pro"/>
                <a:ea typeface="Source Sans Pro"/>
                <a:cs typeface="Source Sans Pro"/>
                <a:sym typeface="Source Sans Pro"/>
              </a:defRPr>
            </a:lvl4pPr>
            <a:lvl5pPr marL="2438171" marR="0" lvl="4" indent="0" algn="ctr" rtl="0">
              <a:spcBef>
                <a:spcPts val="480"/>
              </a:spcBef>
              <a:buClr>
                <a:srgbClr val="8B8B8B"/>
              </a:buClr>
              <a:buFont typeface="Arial"/>
              <a:buNone/>
              <a:defRPr sz="2353" b="0" i="0" u="none" strike="noStrike" cap="none">
                <a:solidFill>
                  <a:srgbClr val="8B8B8B"/>
                </a:solidFill>
                <a:latin typeface="Source Sans Pro"/>
                <a:ea typeface="Source Sans Pro"/>
                <a:cs typeface="Source Sans Pro"/>
                <a:sym typeface="Source Sans Pro"/>
              </a:defRPr>
            </a:lvl5pPr>
            <a:lvl6pPr marL="3047713" marR="0" lvl="5" indent="0" algn="ctr" rtl="0">
              <a:spcBef>
                <a:spcPts val="533"/>
              </a:spcBef>
              <a:buClr>
                <a:srgbClr val="8B8B8B"/>
              </a:buClr>
              <a:buFont typeface="Arial"/>
              <a:buNone/>
              <a:defRPr sz="2647" b="0" i="0" u="none" strike="noStrike" cap="none">
                <a:solidFill>
                  <a:srgbClr val="8B8B8B"/>
                </a:solidFill>
                <a:latin typeface="Source Sans Pro"/>
                <a:ea typeface="Source Sans Pro"/>
                <a:cs typeface="Source Sans Pro"/>
                <a:sym typeface="Source Sans Pro"/>
              </a:defRPr>
            </a:lvl6pPr>
            <a:lvl7pPr marL="3657256" marR="0" lvl="6" indent="0" algn="ctr" rtl="0">
              <a:spcBef>
                <a:spcPts val="533"/>
              </a:spcBef>
              <a:buClr>
                <a:srgbClr val="8B8B8B"/>
              </a:buClr>
              <a:buFont typeface="Arial"/>
              <a:buNone/>
              <a:defRPr sz="2647" b="0" i="0" u="none" strike="noStrike" cap="none">
                <a:solidFill>
                  <a:srgbClr val="8B8B8B"/>
                </a:solidFill>
                <a:latin typeface="Source Sans Pro"/>
                <a:ea typeface="Source Sans Pro"/>
                <a:cs typeface="Source Sans Pro"/>
                <a:sym typeface="Source Sans Pro"/>
              </a:defRPr>
            </a:lvl7pPr>
            <a:lvl8pPr marL="4266799" marR="0" lvl="7" indent="0" algn="ctr" rtl="0">
              <a:spcBef>
                <a:spcPts val="533"/>
              </a:spcBef>
              <a:buClr>
                <a:srgbClr val="8B8B8B"/>
              </a:buClr>
              <a:buFont typeface="Arial"/>
              <a:buNone/>
              <a:defRPr sz="2647" b="0" i="0" u="none" strike="noStrike" cap="none">
                <a:solidFill>
                  <a:srgbClr val="8B8B8B"/>
                </a:solidFill>
                <a:latin typeface="Source Sans Pro"/>
                <a:ea typeface="Source Sans Pro"/>
                <a:cs typeface="Source Sans Pro"/>
                <a:sym typeface="Source Sans Pro"/>
              </a:defRPr>
            </a:lvl8pPr>
            <a:lvl9pPr marL="4876342" marR="0" lvl="8" indent="0" algn="ctr" rtl="0">
              <a:spcBef>
                <a:spcPts val="533"/>
              </a:spcBef>
              <a:buClr>
                <a:srgbClr val="8B8B8B"/>
              </a:buClr>
              <a:buFont typeface="Arial"/>
              <a:buNone/>
              <a:defRPr sz="2647" b="0" i="0" u="none" strike="noStrike" cap="none">
                <a:solidFill>
                  <a:srgbClr val="8B8B8B"/>
                </a:solidFill>
                <a:latin typeface="Source Sans Pro"/>
                <a:ea typeface="Source Sans Pro"/>
                <a:cs typeface="Source Sans Pro"/>
                <a:sym typeface="Source Sans Pro"/>
              </a:defRPr>
            </a:lvl9pPr>
          </a:lstStyle>
          <a:p>
            <a:endParaRPr/>
          </a:p>
        </p:txBody>
      </p:sp>
      <p:sp>
        <p:nvSpPr>
          <p:cNvPr id="31" name="Shape 31"/>
          <p:cNvSpPr txBox="1">
            <a:spLocks noGrp="1"/>
          </p:cNvSpPr>
          <p:nvPr>
            <p:ph type="body" idx="2"/>
          </p:nvPr>
        </p:nvSpPr>
        <p:spPr>
          <a:xfrm>
            <a:off x="1512027" y="4421098"/>
            <a:ext cx="10508629" cy="508994"/>
          </a:xfrm>
          <a:prstGeom prst="rect">
            <a:avLst/>
          </a:prstGeom>
          <a:noFill/>
          <a:ln>
            <a:noFill/>
          </a:ln>
        </p:spPr>
        <p:txBody>
          <a:bodyPr lIns="124338" tIns="124338" rIns="124338" bIns="124338" anchor="t" anchorCtr="0"/>
          <a:lstStyle>
            <a:lvl1pPr marL="0" lvl="0" indent="0" rtl="0">
              <a:spcBef>
                <a:spcPts val="0"/>
              </a:spcBef>
              <a:buClr>
                <a:schemeClr val="accent5"/>
              </a:buClr>
              <a:buFont typeface="Source Sans Pro"/>
              <a:buNone/>
              <a:defRPr sz="1863">
                <a:solidFill>
                  <a:schemeClr val="accent5"/>
                </a:solidFill>
              </a:defRPr>
            </a:lvl1pPr>
            <a:lvl2pPr lvl="1" rtl="0">
              <a:spcBef>
                <a:spcPts val="0"/>
              </a:spcBef>
              <a:defRPr sz="3235">
                <a:solidFill>
                  <a:srgbClr val="878787"/>
                </a:solidFill>
                <a:latin typeface="Source Sans Pro"/>
                <a:ea typeface="Source Sans Pro"/>
                <a:cs typeface="Source Sans Pro"/>
                <a:sym typeface="Source Sans Pro"/>
              </a:defRPr>
            </a:lvl2pPr>
            <a:lvl3pPr marL="1219085" lvl="2" indent="0" algn="l" rtl="0">
              <a:spcBef>
                <a:spcPts val="0"/>
              </a:spcBef>
              <a:buFont typeface="Source Sans Pro"/>
              <a:buNone/>
              <a:defRPr/>
            </a:lvl3pPr>
            <a:lvl4pPr marL="1828628" lvl="3" indent="0" rtl="0">
              <a:spcBef>
                <a:spcPts val="0"/>
              </a:spcBef>
              <a:buFont typeface="Source Sans Pro"/>
              <a:buNone/>
              <a:defRPr/>
            </a:lvl4pPr>
            <a:lvl5pPr marL="2438171" lvl="4" indent="0" rtl="0">
              <a:spcBef>
                <a:spcPts val="0"/>
              </a:spcBef>
              <a:buFont typeface="Source Sans Pro"/>
              <a:buNone/>
              <a:defRPr/>
            </a:lvl5pPr>
            <a:lvl6pPr lvl="5" rtl="0">
              <a:spcBef>
                <a:spcPts val="0"/>
              </a:spcBef>
              <a:defRPr sz="2647">
                <a:solidFill>
                  <a:schemeClr val="dk1"/>
                </a:solidFill>
                <a:latin typeface="Source Sans Pro"/>
                <a:ea typeface="Source Sans Pro"/>
                <a:cs typeface="Source Sans Pro"/>
                <a:sym typeface="Source Sans Pro"/>
              </a:defRPr>
            </a:lvl6pPr>
            <a:lvl7pPr lvl="6" rtl="0">
              <a:spcBef>
                <a:spcPts val="0"/>
              </a:spcBef>
              <a:defRPr sz="2647">
                <a:solidFill>
                  <a:schemeClr val="dk1"/>
                </a:solidFill>
                <a:latin typeface="Source Sans Pro"/>
                <a:ea typeface="Source Sans Pro"/>
                <a:cs typeface="Source Sans Pro"/>
                <a:sym typeface="Source Sans Pro"/>
              </a:defRPr>
            </a:lvl7pPr>
            <a:lvl8pPr lvl="7" rtl="0">
              <a:spcBef>
                <a:spcPts val="0"/>
              </a:spcBef>
              <a:defRPr sz="2647">
                <a:solidFill>
                  <a:schemeClr val="dk1"/>
                </a:solidFill>
                <a:latin typeface="Source Sans Pro"/>
                <a:ea typeface="Source Sans Pro"/>
                <a:cs typeface="Source Sans Pro"/>
                <a:sym typeface="Source Sans Pro"/>
              </a:defRPr>
            </a:lvl8pPr>
            <a:lvl9pPr lvl="8" rtl="0">
              <a:spcBef>
                <a:spcPts val="0"/>
              </a:spcBef>
              <a:defRPr sz="2647">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6077082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3" name="Shape 251"/>
          <p:cNvSpPr/>
          <p:nvPr userDrawn="1"/>
        </p:nvSpPr>
        <p:spPr>
          <a:xfrm>
            <a:off x="0" y="3794"/>
            <a:ext cx="12192000" cy="6858000"/>
          </a:xfrm>
          <a:prstGeom prst="rect">
            <a:avLst/>
          </a:prstGeom>
          <a:solidFill>
            <a:srgbClr val="182730">
              <a:alpha val="62000"/>
            </a:srgbClr>
          </a:solidFill>
          <a:ln>
            <a:noFill/>
          </a:ln>
        </p:spPr>
        <p:txBody>
          <a:bodyPr lIns="121894" tIns="60930" rIns="121894" bIns="60930" anchor="ctr" anchorCtr="0">
            <a:noAutofit/>
          </a:bodyPr>
          <a:lstStyle/>
          <a:p>
            <a:pPr marL="0" marR="0" lvl="0" indent="0" algn="ctr" rtl="0">
              <a:spcBef>
                <a:spcPts val="0"/>
              </a:spcBef>
              <a:buNone/>
            </a:pPr>
            <a:endParaRPr sz="2353" b="0" i="0" u="none" strike="noStrike" cap="none" baseline="0">
              <a:solidFill>
                <a:schemeClr val="lt1"/>
              </a:solidFill>
              <a:latin typeface="Arial"/>
              <a:ea typeface="Arial"/>
              <a:cs typeface="Arial"/>
              <a:sym typeface="Arial"/>
            </a:endParaRPr>
          </a:p>
        </p:txBody>
      </p:sp>
      <p:sp>
        <p:nvSpPr>
          <p:cNvPr id="4" name="Slide Number Placeholder 5"/>
          <p:cNvSpPr>
            <a:spLocks noGrp="1"/>
          </p:cNvSpPr>
          <p:nvPr>
            <p:ph type="sldNum" sz="quarter" idx="12"/>
          </p:nvPr>
        </p:nvSpPr>
        <p:spPr>
          <a:xfrm>
            <a:off x="64329" y="6481951"/>
            <a:ext cx="497784" cy="365125"/>
          </a:xfrm>
          <a:prstGeom prst="rect">
            <a:avLst/>
          </a:prstGeom>
        </p:spPr>
        <p:txBody>
          <a:bodyPr lIns="124358" tIns="62179" rIns="124358" bIns="62179"/>
          <a:lstStyle>
            <a:lvl1pPr>
              <a:defRPr sz="1176">
                <a:solidFill>
                  <a:schemeClr val="bg1">
                    <a:lumMod val="65000"/>
                  </a:schemeClr>
                </a:solidFill>
              </a:defRPr>
            </a:lvl1pPr>
          </a:lstStyle>
          <a:p>
            <a:fld id="{ADA07C09-8A41-3B46-A636-3955072BBB4F}" type="slidenum">
              <a:rPr lang="en-US" smtClean="0">
                <a:solidFill>
                  <a:srgbClr val="FFFFFF">
                    <a:lumMod val="65000"/>
                  </a:srgbClr>
                </a:solidFill>
                <a:latin typeface="Arial"/>
              </a:rPr>
              <a:pPr/>
              <a:t>‹#›</a:t>
            </a:fld>
            <a:endParaRPr lang="en-US">
              <a:solidFill>
                <a:srgbClr val="FFFFFF">
                  <a:lumMod val="65000"/>
                </a:srgbClr>
              </a:solidFill>
              <a:latin typeface="Arial"/>
            </a:endParaRPr>
          </a:p>
        </p:txBody>
      </p:sp>
    </p:spTree>
    <p:extLst>
      <p:ext uri="{BB962C8B-B14F-4D97-AF65-F5344CB8AC3E}">
        <p14:creationId xmlns:p14="http://schemas.microsoft.com/office/powerpoint/2010/main" val="193317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630" y="199891"/>
            <a:ext cx="11729237" cy="632594"/>
          </a:xfrm>
          <a:prstGeom prst="rect">
            <a:avLst/>
          </a:prstGeom>
        </p:spPr>
        <p:txBody>
          <a:bodyPr/>
          <a:lstStyle>
            <a:lvl1pPr algn="r">
              <a:defRPr sz="3725" b="1">
                <a:solidFill>
                  <a:srgbClr val="008774"/>
                </a:solidFill>
                <a:latin typeface="Arial"/>
                <a:cs typeface="Arial"/>
              </a:defRPr>
            </a:lvl1pPr>
          </a:lstStyle>
          <a:p>
            <a:r>
              <a:rPr lang="en-US"/>
              <a:t>Click to edit Master title style</a:t>
            </a:r>
          </a:p>
        </p:txBody>
      </p:sp>
      <p:sp>
        <p:nvSpPr>
          <p:cNvPr id="6" name="Slide Number Placeholder 5"/>
          <p:cNvSpPr>
            <a:spLocks noGrp="1"/>
          </p:cNvSpPr>
          <p:nvPr>
            <p:ph type="sldNum" sz="quarter" idx="12"/>
          </p:nvPr>
        </p:nvSpPr>
        <p:spPr>
          <a:xfrm>
            <a:off x="5063" y="6431151"/>
            <a:ext cx="497784" cy="365125"/>
          </a:xfrm>
          <a:prstGeom prst="rect">
            <a:avLst/>
          </a:prstGeom>
        </p:spPr>
        <p:txBody>
          <a:bodyPr lIns="124358" tIns="62179" rIns="124358" bIns="62179"/>
          <a:lstStyle/>
          <a:p>
            <a:fld id="{ADA07C09-8A41-3B46-A636-3955072BBB4F}" type="slidenum">
              <a:rPr lang="en-US" smtClean="0"/>
              <a:pPr/>
              <a:t>‹#›</a:t>
            </a:fld>
            <a:endParaRPr lang="en-US"/>
          </a:p>
        </p:txBody>
      </p:sp>
    </p:spTree>
    <p:extLst>
      <p:ext uri="{BB962C8B-B14F-4D97-AF65-F5344CB8AC3E}">
        <p14:creationId xmlns:p14="http://schemas.microsoft.com/office/powerpoint/2010/main" val="3635599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cSld name="black background">
    <p:spTree>
      <p:nvGrpSpPr>
        <p:cNvPr id="1" name="Shape 31"/>
        <p:cNvGrpSpPr/>
        <p:nvPr/>
      </p:nvGrpSpPr>
      <p:grpSpPr>
        <a:xfrm>
          <a:off x="0" y="0"/>
          <a:ext cx="0" cy="0"/>
          <a:chOff x="0" y="0"/>
          <a:chExt cx="0" cy="0"/>
        </a:xfrm>
      </p:grpSpPr>
      <p:sp>
        <p:nvSpPr>
          <p:cNvPr id="32" name="Shape 32"/>
          <p:cNvSpPr/>
          <p:nvPr/>
        </p:nvSpPr>
        <p:spPr>
          <a:xfrm>
            <a:off x="0" y="1"/>
            <a:ext cx="12192000" cy="6857999"/>
          </a:xfrm>
          <a:prstGeom prst="rect">
            <a:avLst/>
          </a:prstGeom>
          <a:solidFill>
            <a:srgbClr val="000000"/>
          </a:solidFill>
          <a:ln w="12700" cap="flat" cmpd="sng">
            <a:solidFill>
              <a:schemeClr val="lt2"/>
            </a:solidFill>
            <a:prstDash val="solid"/>
            <a:round/>
            <a:headEnd type="none" w="med" len="med"/>
            <a:tailEnd type="none" w="med" len="med"/>
          </a:ln>
        </p:spPr>
        <p:txBody>
          <a:bodyPr lIns="121894" tIns="60930" rIns="121894" bIns="60930" anchor="ctr" anchorCtr="0">
            <a:noAutofit/>
          </a:bodyPr>
          <a:lstStyle/>
          <a:p>
            <a:pPr algn="ctr">
              <a:buClr>
                <a:srgbClr val="FFFFFF"/>
              </a:buClr>
              <a:buFont typeface="Arial"/>
              <a:buNone/>
            </a:pPr>
            <a:endParaRPr sz="2353">
              <a:solidFill>
                <a:srgbClr val="FFFFFF"/>
              </a:solidFill>
            </a:endParaRPr>
          </a:p>
        </p:txBody>
      </p:sp>
      <p:sp>
        <p:nvSpPr>
          <p:cNvPr id="33" name="Shape 33"/>
          <p:cNvSpPr/>
          <p:nvPr/>
        </p:nvSpPr>
        <p:spPr>
          <a:xfrm>
            <a:off x="0" y="6172200"/>
            <a:ext cx="12192000" cy="514400"/>
          </a:xfrm>
          <a:prstGeom prst="rect">
            <a:avLst/>
          </a:prstGeom>
          <a:solidFill>
            <a:srgbClr val="00786E"/>
          </a:solidFill>
          <a:ln>
            <a:noFill/>
          </a:ln>
        </p:spPr>
        <p:txBody>
          <a:bodyPr lIns="121894" tIns="60930" rIns="121894" bIns="60930" anchor="ctr" anchorCtr="0">
            <a:noAutofit/>
          </a:bodyPr>
          <a:lstStyle/>
          <a:p>
            <a:pPr>
              <a:buClr>
                <a:srgbClr val="FFFFFF"/>
              </a:buClr>
              <a:buFont typeface="Arial"/>
              <a:buNone/>
            </a:pPr>
            <a:endParaRPr sz="2353">
              <a:solidFill>
                <a:srgbClr val="FFFFFF"/>
              </a:solidFill>
            </a:endParaRPr>
          </a:p>
        </p:txBody>
      </p:sp>
      <p:sp>
        <p:nvSpPr>
          <p:cNvPr id="34" name="Shape 34"/>
          <p:cNvSpPr txBox="1"/>
          <p:nvPr/>
        </p:nvSpPr>
        <p:spPr>
          <a:xfrm flipH="1">
            <a:off x="11404601" y="6695017"/>
            <a:ext cx="711199" cy="165198"/>
          </a:xfrm>
          <a:prstGeom prst="rect">
            <a:avLst/>
          </a:prstGeom>
          <a:noFill/>
          <a:ln>
            <a:noFill/>
          </a:ln>
        </p:spPr>
        <p:txBody>
          <a:bodyPr lIns="0" tIns="0" rIns="0" bIns="0" anchor="t" anchorCtr="0">
            <a:noAutofit/>
          </a:bodyPr>
          <a:lstStyle/>
          <a:p>
            <a:pPr algn="r">
              <a:buClr>
                <a:srgbClr val="7F7F7F"/>
              </a:buClr>
              <a:buSzPct val="25000"/>
              <a:buFont typeface="Arial"/>
              <a:buNone/>
            </a:pPr>
            <a:fld id="{00000000-1234-1234-1234-123412341234}" type="slidenum">
              <a:rPr lang="en-US" sz="1078">
                <a:solidFill>
                  <a:srgbClr val="7F7F7F"/>
                </a:solidFill>
              </a:rPr>
              <a:pPr algn="r">
                <a:buClr>
                  <a:srgbClr val="7F7F7F"/>
                </a:buClr>
                <a:buSzPct val="25000"/>
                <a:buFont typeface="Arial"/>
                <a:buNone/>
              </a:pPr>
              <a:t>‹#›</a:t>
            </a:fld>
            <a:endParaRPr lang="en-US" sz="1078">
              <a:solidFill>
                <a:srgbClr val="7F7F7F"/>
              </a:solidFill>
            </a:endParaRPr>
          </a:p>
        </p:txBody>
      </p:sp>
      <p:sp>
        <p:nvSpPr>
          <p:cNvPr id="35" name="Shape 35"/>
          <p:cNvSpPr txBox="1"/>
          <p:nvPr/>
        </p:nvSpPr>
        <p:spPr>
          <a:xfrm>
            <a:off x="488950" y="6690783"/>
            <a:ext cx="3033200" cy="133200"/>
          </a:xfrm>
          <a:prstGeom prst="rect">
            <a:avLst/>
          </a:prstGeom>
          <a:noFill/>
          <a:ln>
            <a:noFill/>
          </a:ln>
        </p:spPr>
        <p:txBody>
          <a:bodyPr lIns="0" tIns="0" rIns="0" bIns="0" anchor="t" anchorCtr="0">
            <a:noAutofit/>
          </a:bodyPr>
          <a:lstStyle/>
          <a:p>
            <a:pPr>
              <a:buClr>
                <a:srgbClr val="7F7F7F"/>
              </a:buClr>
              <a:buSzPct val="25000"/>
              <a:buFont typeface="Arial"/>
              <a:buNone/>
            </a:pPr>
            <a:r>
              <a:rPr lang="en-US" sz="784">
                <a:solidFill>
                  <a:srgbClr val="7F7F7F"/>
                </a:solidFill>
              </a:rPr>
              <a:t>© Copyright 2013 Pivotal. All rights reserved.</a:t>
            </a:r>
          </a:p>
        </p:txBody>
      </p:sp>
      <p:pic>
        <p:nvPicPr>
          <p:cNvPr id="36" name="Shape 36"/>
          <p:cNvPicPr preferRelativeResize="0"/>
          <p:nvPr/>
        </p:nvPicPr>
        <p:blipFill rotWithShape="1">
          <a:blip r:embed="rId2">
            <a:alphaModFix/>
          </a:blip>
          <a:srcRect/>
          <a:stretch/>
        </p:blipFill>
        <p:spPr>
          <a:xfrm>
            <a:off x="10589684" y="6284383"/>
            <a:ext cx="1276398" cy="294400"/>
          </a:xfrm>
          <a:prstGeom prst="rect">
            <a:avLst/>
          </a:prstGeom>
          <a:noFill/>
          <a:ln>
            <a:noFill/>
          </a:ln>
        </p:spPr>
      </p:pic>
    </p:spTree>
    <p:extLst>
      <p:ext uri="{BB962C8B-B14F-4D97-AF65-F5344CB8AC3E}">
        <p14:creationId xmlns:p14="http://schemas.microsoft.com/office/powerpoint/2010/main" val="34700616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cSld name="Temp Basic with Rule">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599" y="426719"/>
            <a:ext cx="10972800" cy="484744"/>
          </a:xfrm>
          <a:prstGeom prst="rect">
            <a:avLst/>
          </a:prstGeom>
          <a:noFill/>
          <a:ln>
            <a:noFill/>
          </a:ln>
        </p:spPr>
        <p:txBody>
          <a:bodyPr lIns="124338" tIns="124338" rIns="124338" bIns="124338" anchor="ctr" anchorCtr="0"/>
          <a:lstStyle>
            <a:lvl1pPr lvl="0" rtl="0">
              <a:spcBef>
                <a:spcPts val="0"/>
              </a:spcBef>
              <a:defRPr sz="4313" b="0">
                <a:solidFill>
                  <a:schemeClr val="lt1"/>
                </a:solidFill>
                <a:latin typeface="Arial"/>
                <a:ea typeface="Arial"/>
                <a:cs typeface="Arial"/>
                <a:sym typeface="A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609600" y="1477432"/>
            <a:ext cx="10972800" cy="813278"/>
          </a:xfrm>
          <a:prstGeom prst="rect">
            <a:avLst/>
          </a:prstGeom>
          <a:noFill/>
          <a:ln>
            <a:noFill/>
          </a:ln>
        </p:spPr>
        <p:txBody>
          <a:bodyPr lIns="124338" tIns="124338" rIns="124338" bIns="124338" anchor="t" anchorCtr="0"/>
          <a:lstStyle>
            <a:lvl1pPr lvl="0" rtl="0">
              <a:spcBef>
                <a:spcPts val="0"/>
              </a:spcBef>
              <a:defRPr>
                <a:solidFill>
                  <a:schemeClr val="lt1"/>
                </a:solidFill>
                <a:latin typeface="Arial"/>
                <a:ea typeface="Arial"/>
                <a:cs typeface="Arial"/>
                <a:sym typeface="Arial"/>
              </a:defRPr>
            </a:lvl1pPr>
            <a:lvl2pPr lvl="1" rtl="0">
              <a:spcBef>
                <a:spcPts val="0"/>
              </a:spcBef>
              <a:defRPr>
                <a:solidFill>
                  <a:schemeClr val="lt1"/>
                </a:solidFill>
                <a:latin typeface="Arial"/>
                <a:ea typeface="Arial"/>
                <a:cs typeface="Arial"/>
                <a:sym typeface="Arial"/>
              </a:defRPr>
            </a:lvl2pPr>
            <a:lvl3pPr lvl="2" rtl="0">
              <a:spcBef>
                <a:spcPts val="0"/>
              </a:spcBef>
              <a:defRPr>
                <a:solidFill>
                  <a:schemeClr val="lt1"/>
                </a:solidFill>
                <a:latin typeface="Arial"/>
                <a:ea typeface="Arial"/>
                <a:cs typeface="Arial"/>
                <a:sym typeface="Arial"/>
              </a:defRPr>
            </a:lvl3pPr>
            <a:lvl4pPr lvl="3" rtl="0">
              <a:spcBef>
                <a:spcPts val="0"/>
              </a:spcBef>
              <a:defRPr>
                <a:solidFill>
                  <a:schemeClr val="lt1"/>
                </a:solidFill>
                <a:latin typeface="Arial"/>
                <a:ea typeface="Arial"/>
                <a:cs typeface="Arial"/>
                <a:sym typeface="Arial"/>
              </a:defRPr>
            </a:lvl4pPr>
            <a:lvl5pPr lvl="4" rtl="0">
              <a:spcBef>
                <a:spcPts val="0"/>
              </a:spcBef>
              <a:defRPr>
                <a:solidFill>
                  <a:schemeClr val="lt1"/>
                </a:solidFill>
                <a:latin typeface="Arial"/>
                <a:ea typeface="Arial"/>
                <a:cs typeface="Arial"/>
                <a:sym typeface="Arial"/>
              </a:defRPr>
            </a:lvl5pPr>
            <a:lvl6pPr lvl="5" rtl="0">
              <a:spcBef>
                <a:spcPts val="0"/>
              </a:spcBef>
              <a:defRPr sz="2647">
                <a:solidFill>
                  <a:schemeClr val="dk1"/>
                </a:solidFill>
                <a:latin typeface="Source Sans Pro"/>
                <a:ea typeface="Source Sans Pro"/>
                <a:cs typeface="Source Sans Pro"/>
                <a:sym typeface="Source Sans Pro"/>
              </a:defRPr>
            </a:lvl6pPr>
            <a:lvl7pPr lvl="6" rtl="0">
              <a:spcBef>
                <a:spcPts val="0"/>
              </a:spcBef>
              <a:defRPr sz="2647">
                <a:solidFill>
                  <a:schemeClr val="dk1"/>
                </a:solidFill>
                <a:latin typeface="Source Sans Pro"/>
                <a:ea typeface="Source Sans Pro"/>
                <a:cs typeface="Source Sans Pro"/>
                <a:sym typeface="Source Sans Pro"/>
              </a:defRPr>
            </a:lvl7pPr>
            <a:lvl8pPr lvl="7" rtl="0">
              <a:spcBef>
                <a:spcPts val="0"/>
              </a:spcBef>
              <a:defRPr sz="2647">
                <a:solidFill>
                  <a:schemeClr val="dk1"/>
                </a:solidFill>
                <a:latin typeface="Source Sans Pro"/>
                <a:ea typeface="Source Sans Pro"/>
                <a:cs typeface="Source Sans Pro"/>
                <a:sym typeface="Source Sans Pro"/>
              </a:defRPr>
            </a:lvl8pPr>
            <a:lvl9pPr lvl="8" rtl="0">
              <a:spcBef>
                <a:spcPts val="0"/>
              </a:spcBef>
              <a:defRPr sz="2647">
                <a:solidFill>
                  <a:schemeClr val="dk1"/>
                </a:solidFill>
                <a:latin typeface="Source Sans Pro"/>
                <a:ea typeface="Source Sans Pro"/>
                <a:cs typeface="Source Sans Pro"/>
                <a:sym typeface="Source Sans Pro"/>
              </a:defRPr>
            </a:lvl9pPr>
          </a:lstStyle>
          <a:p>
            <a:endParaRPr/>
          </a:p>
        </p:txBody>
      </p:sp>
      <p:sp>
        <p:nvSpPr>
          <p:cNvPr id="35" name="Shape 35"/>
          <p:cNvSpPr/>
          <p:nvPr/>
        </p:nvSpPr>
        <p:spPr>
          <a:xfrm>
            <a:off x="0" y="6172200"/>
            <a:ext cx="12192000" cy="514350"/>
          </a:xfrm>
          <a:prstGeom prst="rect">
            <a:avLst/>
          </a:prstGeom>
          <a:solidFill>
            <a:srgbClr val="00786E"/>
          </a:solidFill>
          <a:ln>
            <a:noFill/>
          </a:ln>
        </p:spPr>
        <p:txBody>
          <a:bodyPr lIns="121894" tIns="60930" rIns="121894" bIns="60930" anchor="ctr" anchorCtr="0">
            <a:noAutofit/>
          </a:bodyPr>
          <a:lstStyle/>
          <a:p>
            <a:pPr marL="0" marR="0" lvl="0" indent="0" algn="l" rtl="0">
              <a:spcBef>
                <a:spcPts val="0"/>
              </a:spcBef>
              <a:buNone/>
            </a:pPr>
            <a:endParaRPr sz="2353" b="0" i="0" u="none" strike="noStrike" cap="none">
              <a:solidFill>
                <a:schemeClr val="lt1"/>
              </a:solidFill>
              <a:latin typeface="Source Sans Pro"/>
              <a:ea typeface="Source Sans Pro"/>
              <a:cs typeface="Source Sans Pro"/>
              <a:sym typeface="Source Sans Pro"/>
            </a:endParaRPr>
          </a:p>
        </p:txBody>
      </p:sp>
      <p:sp>
        <p:nvSpPr>
          <p:cNvPr id="36" name="Shape 36"/>
          <p:cNvSpPr txBox="1"/>
          <p:nvPr/>
        </p:nvSpPr>
        <p:spPr>
          <a:xfrm>
            <a:off x="488950" y="6691266"/>
            <a:ext cx="3033181" cy="12311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784" b="0" i="0" u="none" strike="noStrike" cap="none">
                <a:solidFill>
                  <a:srgbClr val="7F7F7F"/>
                </a:solidFill>
                <a:latin typeface="Arial"/>
                <a:ea typeface="Arial"/>
                <a:cs typeface="Arial"/>
                <a:sym typeface="Arial"/>
              </a:rPr>
              <a:t>© Copyright 2015 Pivotal. All rights reserved.</a:t>
            </a:r>
          </a:p>
        </p:txBody>
      </p:sp>
      <p:pic>
        <p:nvPicPr>
          <p:cNvPr id="37" name="Shape 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588977" y="6285288"/>
            <a:ext cx="1276348" cy="292605"/>
          </a:xfrm>
          <a:prstGeom prst="rect">
            <a:avLst/>
          </a:prstGeom>
          <a:noFill/>
          <a:ln>
            <a:noFill/>
          </a:ln>
        </p:spPr>
      </p:pic>
      <p:cxnSp>
        <p:nvCxnSpPr>
          <p:cNvPr id="38" name="Shape 38"/>
          <p:cNvCxnSpPr/>
          <p:nvPr/>
        </p:nvCxnSpPr>
        <p:spPr>
          <a:xfrm>
            <a:off x="0" y="1181240"/>
            <a:ext cx="12192000" cy="0"/>
          </a:xfrm>
          <a:prstGeom prst="straightConnector1">
            <a:avLst/>
          </a:prstGeom>
          <a:noFill/>
          <a:ln w="9525" cap="flat" cmpd="sng">
            <a:solidFill>
              <a:srgbClr val="E8E8E8"/>
            </a:solidFill>
            <a:prstDash val="solid"/>
            <a:round/>
            <a:headEnd type="none" w="med" len="med"/>
            <a:tailEnd type="none" w="med" len="med"/>
          </a:ln>
        </p:spPr>
      </p:cxnSp>
    </p:spTree>
    <p:extLst>
      <p:ext uri="{BB962C8B-B14F-4D97-AF65-F5344CB8AC3E}">
        <p14:creationId xmlns:p14="http://schemas.microsoft.com/office/powerpoint/2010/main" val="12588151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Only">
  <p:cSld name="3_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lIns="124335" tIns="124335" rIns="124335" bIns="12433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296609" y="6217622"/>
            <a:ext cx="731600" cy="524800"/>
          </a:xfrm>
          <a:prstGeom prst="rect">
            <a:avLst/>
          </a:prstGeom>
        </p:spPr>
        <p:txBody>
          <a:bodyPr lIns="124335" tIns="124335" rIns="124335" bIns="12433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07017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Title Slide - ANIMATED">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13" y="4309988"/>
            <a:ext cx="12188887" cy="2551127"/>
          </a:xfrm>
          <a:prstGeom prst="rect">
            <a:avLst/>
          </a:prstGeom>
          <a:solidFill>
            <a:srgbClr val="4DA0E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0" name="Rectangle 7"/>
          <p:cNvSpPr>
            <a:spLocks noChangeArrowheads="1"/>
          </p:cNvSpPr>
          <p:nvPr userDrawn="1"/>
        </p:nvSpPr>
        <p:spPr bwMode="auto">
          <a:xfrm>
            <a:off x="1" y="5729528"/>
            <a:ext cx="12188888" cy="1131586"/>
          </a:xfrm>
          <a:prstGeom prst="rect">
            <a:avLst/>
          </a:prstGeom>
          <a:solidFill>
            <a:srgbClr val="00188F"/>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11" name="Rectangle 8"/>
          <p:cNvSpPr>
            <a:spLocks noChangeArrowheads="1"/>
          </p:cNvSpPr>
          <p:nvPr userDrawn="1"/>
        </p:nvSpPr>
        <p:spPr bwMode="auto">
          <a:xfrm>
            <a:off x="3113" y="3343392"/>
            <a:ext cx="12185777" cy="277059"/>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3" name="Rectangle 12"/>
          <p:cNvSpPr/>
          <p:nvPr userDrawn="1"/>
        </p:nvSpPr>
        <p:spPr bwMode="white">
          <a:xfrm>
            <a:off x="0" y="-312"/>
            <a:ext cx="12191377" cy="685862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a:t>Presentation 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49322" y="6061766"/>
            <a:ext cx="1522404" cy="326167"/>
          </a:xfrm>
          <a:prstGeom prst="rect">
            <a:avLst/>
          </a:prstGeom>
        </p:spPr>
      </p:pic>
      <p:sp>
        <p:nvSpPr>
          <p:cNvPr id="8" name="Rectangle 6"/>
          <p:cNvSpPr>
            <a:spLocks noChangeArrowheads="1"/>
          </p:cNvSpPr>
          <p:nvPr userDrawn="1"/>
        </p:nvSpPr>
        <p:spPr bwMode="auto">
          <a:xfrm>
            <a:off x="3113" y="4309988"/>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16828192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p:ext uri="{DCECCB84-F9BA-43D5-87BE-67443E8EF086}">
      <p15:sldGuideLst xmlns:p15="http://schemas.microsoft.com/office/powerpoint/2012/main">
        <p15:guide id="4" orient="horz" pos="4406">
          <p15:clr>
            <a:srgbClr val="C35EA4"/>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Content + Image Slide">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228600" y="228600"/>
            <a:ext cx="11734800" cy="640080"/>
          </a:xfrm>
        </p:spPr>
        <p:txBody>
          <a:bodyPr/>
          <a:lstStyle>
            <a:lvl1pPr>
              <a:defRPr baseline="0">
                <a:solidFill>
                  <a:schemeClr val="accent1"/>
                </a:solidFill>
              </a:defRPr>
            </a:lvl1pPr>
          </a:lstStyle>
          <a:p>
            <a:r>
              <a:rPr lang="en-US"/>
              <a:t>Title of slide (Content &amp; image slide)</a:t>
            </a:r>
          </a:p>
        </p:txBody>
      </p:sp>
      <p:sp>
        <p:nvSpPr>
          <p:cNvPr id="14" name="Picture Placeholder 8"/>
          <p:cNvSpPr>
            <a:spLocks noGrp="1"/>
          </p:cNvSpPr>
          <p:nvPr>
            <p:ph type="pic" sz="quarter" idx="12"/>
          </p:nvPr>
        </p:nvSpPr>
        <p:spPr>
          <a:xfrm>
            <a:off x="384048" y="1825624"/>
            <a:ext cx="5571329" cy="4427872"/>
          </a:xfrm>
        </p:spPr>
        <p:txBody>
          <a:bodyPr tIns="0"/>
          <a:lstStyle>
            <a:lvl1pPr>
              <a:defRPr>
                <a:solidFill>
                  <a:schemeClr val="tx2"/>
                </a:solidFill>
              </a:defRPr>
            </a:lvl1pPr>
          </a:lstStyle>
          <a:p>
            <a:endParaRPr lang="en-US"/>
          </a:p>
        </p:txBody>
      </p:sp>
      <p:sp>
        <p:nvSpPr>
          <p:cNvPr id="17" name="Text Placeholder 6"/>
          <p:cNvSpPr>
            <a:spLocks noGrp="1"/>
          </p:cNvSpPr>
          <p:nvPr>
            <p:ph type="body" sz="quarter" idx="11" hasCustomPrompt="1"/>
          </p:nvPr>
        </p:nvSpPr>
        <p:spPr>
          <a:xfrm>
            <a:off x="6172200" y="1825624"/>
            <a:ext cx="5791199" cy="4427872"/>
          </a:xfrm>
        </p:spPr>
        <p:txBody>
          <a:bodyPr tIns="0"/>
          <a:lstStyle>
            <a:lvl1pPr>
              <a:lnSpc>
                <a:spcPct val="100000"/>
              </a:lnSpc>
              <a:spcBef>
                <a:spcPts val="600"/>
              </a:spcBef>
              <a:spcAft>
                <a:spcPts val="0"/>
              </a:spcAft>
              <a:defRPr spc="-30" baseline="0">
                <a:solidFill>
                  <a:schemeClr val="tx2"/>
                </a:solidFill>
              </a:defRPr>
            </a:lvl1pPr>
            <a:lvl2pPr marL="731520" indent="-274320">
              <a:spcBef>
                <a:spcPts val="600"/>
              </a:spcBef>
              <a:buClr>
                <a:schemeClr val="tx2"/>
              </a:buClr>
              <a:buSzPct val="75000"/>
              <a:buFont typeface="Wingdings" panose="05000000000000000000" pitchFamily="2" charset="2"/>
              <a:buChar char="§"/>
              <a:defRPr/>
            </a:lvl2pPr>
          </a:lstStyle>
          <a:p>
            <a:pPr lvl="0"/>
            <a:r>
              <a:rPr lang="en-US"/>
              <a:t>Add content here</a:t>
            </a:r>
          </a:p>
          <a:p>
            <a:pPr lvl="1"/>
            <a:r>
              <a:rPr lang="en-US"/>
              <a:t>Sub content here</a:t>
            </a:r>
          </a:p>
          <a:p>
            <a:pPr lvl="0"/>
            <a:r>
              <a:rPr lang="en-US"/>
              <a:t>Try to use short phrases and keywords</a:t>
            </a:r>
          </a:p>
          <a:p>
            <a:pPr lvl="0"/>
            <a:r>
              <a:rPr lang="en-US"/>
              <a:t>Use speaker notes for longer explanations</a:t>
            </a:r>
          </a:p>
        </p:txBody>
      </p:sp>
      <p:sp>
        <p:nvSpPr>
          <p:cNvPr id="23" name="Text Placeholder 3"/>
          <p:cNvSpPr>
            <a:spLocks noGrp="1"/>
          </p:cNvSpPr>
          <p:nvPr>
            <p:ph type="body" sz="quarter" idx="36" hasCustomPrompt="1"/>
          </p:nvPr>
        </p:nvSpPr>
        <p:spPr>
          <a:xfrm>
            <a:off x="228600" y="914400"/>
            <a:ext cx="11734800" cy="457200"/>
          </a:xfrm>
        </p:spPr>
        <p:txBody>
          <a:bodyPr lIns="146304" tIns="0" bIns="0" anchor="t" anchorCtr="0"/>
          <a:lstStyle>
            <a:lvl1pPr>
              <a:defRPr baseline="0"/>
            </a:lvl1pPr>
          </a:lstStyle>
          <a:p>
            <a:pPr lvl="0"/>
            <a:r>
              <a:rPr lang="en-US"/>
              <a:t>Title of sub header</a:t>
            </a:r>
          </a:p>
        </p:txBody>
      </p:sp>
    </p:spTree>
    <p:extLst>
      <p:ext uri="{BB962C8B-B14F-4D97-AF65-F5344CB8AC3E}">
        <p14:creationId xmlns:p14="http://schemas.microsoft.com/office/powerpoint/2010/main" val="1815211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91780572"/>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299091"/>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61648" y="6566925"/>
            <a:ext cx="3468706"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419"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147" normalizeH="0" baseline="0" noProof="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2952796592"/>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pic>
        <p:nvPicPr>
          <p:cNvPr id="8" name="Picture 7" descr="A group of people looking at a computer&#10;&#10;Description generated with very high confidence">
            <a:extLst>
              <a:ext uri="{FF2B5EF4-FFF2-40B4-BE49-F238E27FC236}">
                <a16:creationId xmlns:a16="http://schemas.microsoft.com/office/drawing/2014/main" id="{5AA75CBB-8F34-43C9-991C-DAF5E5D2D167}"/>
              </a:ext>
            </a:extLst>
          </p:cNvPr>
          <p:cNvPicPr>
            <a:picLocks noChangeAspect="1"/>
          </p:cNvPicPr>
          <p:nvPr userDrawn="1"/>
        </p:nvPicPr>
        <p:blipFill rotWithShape="1">
          <a:blip r:embed="rId3"/>
          <a:srcRect l="14560" r="18791"/>
          <a:stretch/>
        </p:blipFill>
        <p:spPr bwMode="auto">
          <a:xfrm>
            <a:off x="5334001" y="0"/>
            <a:ext cx="6858000" cy="6858000"/>
          </a:xfrm>
          <a:prstGeom prst="rect">
            <a:avLst/>
          </a:prstGeom>
        </p:spPr>
      </p:pic>
    </p:spTree>
    <p:extLst>
      <p:ext uri="{BB962C8B-B14F-4D97-AF65-F5344CB8AC3E}">
        <p14:creationId xmlns:p14="http://schemas.microsoft.com/office/powerpoint/2010/main" val="1636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1"/>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pic>
        <p:nvPicPr>
          <p:cNvPr id="7" name="MS logo gray - EMF">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pic>
        <p:nvPicPr>
          <p:cNvPr id="8" name="Picture 7" descr="A group of people looking at a computer&#10;&#10;Description generated with very high confidence">
            <a:extLst>
              <a:ext uri="{FF2B5EF4-FFF2-40B4-BE49-F238E27FC236}">
                <a16:creationId xmlns:a16="http://schemas.microsoft.com/office/drawing/2014/main" id="{1285F101-84E7-425B-BE07-D20731937218}"/>
              </a:ext>
            </a:extLst>
          </p:cNvPr>
          <p:cNvPicPr>
            <a:picLocks noChangeAspect="1"/>
          </p:cNvPicPr>
          <p:nvPr userDrawn="1"/>
        </p:nvPicPr>
        <p:blipFill rotWithShape="1">
          <a:blip r:embed="rId3"/>
          <a:srcRect l="14560" r="18791"/>
          <a:stretch/>
        </p:blipFill>
        <p:spPr bwMode="auto">
          <a:xfrm>
            <a:off x="5334001" y="0"/>
            <a:ext cx="6858000" cy="6858000"/>
          </a:xfrm>
          <a:prstGeom prst="rect">
            <a:avLst/>
          </a:prstGeom>
        </p:spPr>
      </p:pic>
    </p:spTree>
    <p:extLst>
      <p:ext uri="{BB962C8B-B14F-4D97-AF65-F5344CB8AC3E}">
        <p14:creationId xmlns:p14="http://schemas.microsoft.com/office/powerpoint/2010/main" val="32545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740683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7396ACE7-F558-4C66-AE7E-E2762CCA2F54}"/>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137733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3" name="Picture 2" descr="A person sitting at a table in front of a window&#10;&#10;Description generated with very high confidence">
            <a:extLst>
              <a:ext uri="{FF2B5EF4-FFF2-40B4-BE49-F238E27FC236}">
                <a16:creationId xmlns:a16="http://schemas.microsoft.com/office/drawing/2014/main" id="{C4F23456-CF30-4F8E-B7F9-2458DD633470}"/>
              </a:ext>
            </a:extLst>
          </p:cNvPr>
          <p:cNvPicPr>
            <a:picLocks noChangeAspect="1"/>
          </p:cNvPicPr>
          <p:nvPr userDrawn="1"/>
        </p:nvPicPr>
        <p:blipFill rotWithShape="1">
          <a:blip r:embed="rId2"/>
          <a:srcRect b="573"/>
          <a:stretch/>
        </p:blipFill>
        <p:spPr bwMode="auto">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5084064" cy="307777"/>
          </a:xfrm>
          <a:noFill/>
        </p:spPr>
        <p:txBody>
          <a:bodyPr wrap="square" lIns="0" tIns="0" rIns="0" bIns="0">
            <a:spAutoFit/>
          </a:bodyPr>
          <a:lstStyle>
            <a:lvl1pPr marL="0" indent="0">
              <a:spcBef>
                <a:spcPts val="0"/>
              </a:spcBef>
              <a:buNone/>
              <a:defRPr sz="20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29BC94BA-9DA8-46D6-B832-8F1ABBEB6F29}"/>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197714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spTree>
      <p:nvGrpSpPr>
        <p:cNvPr id="1" name=""/>
        <p:cNvGrpSpPr/>
        <p:nvPr/>
      </p:nvGrpSpPr>
      <p:grpSpPr>
        <a:xfrm>
          <a:off x="0" y="0"/>
          <a:ext cx="0" cy="0"/>
          <a:chOff x="0" y="0"/>
          <a:chExt cx="0" cy="0"/>
        </a:xfrm>
      </p:grpSpPr>
      <p:pic>
        <p:nvPicPr>
          <p:cNvPr id="4" name="Picture 3" descr="A person that is standing in the dark&#10;&#10;Description generated with high confidence">
            <a:extLst>
              <a:ext uri="{FF2B5EF4-FFF2-40B4-BE49-F238E27FC236}">
                <a16:creationId xmlns:a16="http://schemas.microsoft.com/office/drawing/2014/main" id="{0FDB5818-845D-4D59-92EA-7FEEAB84EE00}"/>
              </a:ext>
            </a:extLst>
          </p:cNvPr>
          <p:cNvPicPr>
            <a:picLocks noChangeAspect="1"/>
          </p:cNvPicPr>
          <p:nvPr userDrawn="1"/>
        </p:nvPicPr>
        <p:blipFill rotWithShape="1">
          <a:blip r:embed="rId2"/>
          <a:srcRect t="3580" b="12046"/>
          <a:stretch/>
        </p:blipFill>
        <p:spPr bwMode="auto">
          <a:xfrm>
            <a:off x="0" y="0"/>
            <a:ext cx="12192000" cy="6858000"/>
          </a:xfrm>
          <a:prstGeom prst="rect">
            <a:avLst/>
          </a:prstGeom>
        </p:spPr>
      </p:pic>
      <p:sp>
        <p:nvSpPr>
          <p:cNvPr id="9" name="Title 1"/>
          <p:cNvSpPr>
            <a:spLocks noGrp="1"/>
          </p:cNvSpPr>
          <p:nvPr>
            <p:ph type="title" hasCustomPrompt="1"/>
          </p:nvPr>
        </p:nvSpPr>
        <p:spPr bwMode="white">
          <a:xfrm>
            <a:off x="584636"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1"/>
            <a:ext cx="5084064" cy="307777"/>
          </a:xfrm>
          <a:noFill/>
        </p:spPr>
        <p:txBody>
          <a:bodyPr wrap="square" lIns="0" tIns="0" rIns="0" bIns="0">
            <a:spAutoFit/>
          </a:bodyPr>
          <a:lstStyle>
            <a:lvl1pPr marL="0" indent="0">
              <a:spcBef>
                <a:spcPts val="0"/>
              </a:spcBef>
              <a:buNone/>
              <a:defRPr sz="20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a:extLst>
              <a:ext uri="{FF2B5EF4-FFF2-40B4-BE49-F238E27FC236}">
                <a16:creationId xmlns:a16="http://schemas.microsoft.com/office/drawing/2014/main" id="{AA220987-CAF7-45F3-B22A-77038A8D8133}"/>
              </a:ext>
            </a:extLst>
          </p:cNvPr>
          <p:cNvPicPr>
            <a:picLocks noChangeAspect="1"/>
          </p:cNvPicPr>
          <p:nvPr userDrawn="1"/>
        </p:nvPicPr>
        <p:blipFill>
          <a:blip r:embed="rId3"/>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0697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llustration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E0D0DB-FF4A-433F-A50C-E3C0ECEBD677}"/>
              </a:ext>
            </a:extLst>
          </p:cNvPr>
          <p:cNvSpPr/>
          <p:nvPr userDrawn="1"/>
        </p:nvSpPr>
        <p:spPr bwMode="ltGray">
          <a:xfrm>
            <a:off x="584200" y="1463040"/>
            <a:ext cx="10438606" cy="4805998"/>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bwMode="white">
          <a:xfrm>
            <a:off x="1170432" y="3439319"/>
            <a:ext cx="4925568" cy="307777"/>
          </a:xfrm>
          <a:noFill/>
        </p:spPr>
        <p:txBody>
          <a:bodyPr wrap="square" lIns="0" tIns="0" rIns="0" bIns="0">
            <a:spAutoFit/>
          </a:bodyPr>
          <a:lstStyle>
            <a:lvl1pPr marL="0" indent="0">
              <a:spcBef>
                <a:spcPts val="0"/>
              </a:spcBef>
              <a:buNone/>
              <a:defRPr sz="2000" spc="0" baseline="0">
                <a:gradFill>
                  <a:gsLst>
                    <a:gs pos="19913">
                      <a:srgbClr val="FFFFFF"/>
                    </a:gs>
                    <a:gs pos="56000">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14" name="Picture 13">
            <a:extLst>
              <a:ext uri="{FF2B5EF4-FFF2-40B4-BE49-F238E27FC236}">
                <a16:creationId xmlns:a16="http://schemas.microsoft.com/office/drawing/2014/main" id="{1993162E-96D6-4BD4-BE32-EEF3F0C11E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70701" y="387852"/>
            <a:ext cx="4407422" cy="6469664"/>
          </a:xfrm>
          <a:prstGeom prst="rect">
            <a:avLst/>
          </a:prstGeom>
        </p:spPr>
      </p:pic>
      <p:sp>
        <p:nvSpPr>
          <p:cNvPr id="3" name="Title 2">
            <a:extLst>
              <a:ext uri="{FF2B5EF4-FFF2-40B4-BE49-F238E27FC236}">
                <a16:creationId xmlns:a16="http://schemas.microsoft.com/office/drawing/2014/main" id="{804C433D-D777-4CBE-A0A2-2DE589123C56}"/>
              </a:ext>
            </a:extLst>
          </p:cNvPr>
          <p:cNvSpPr>
            <a:spLocks noGrp="1"/>
          </p:cNvSpPr>
          <p:nvPr>
            <p:ph type="title" hasCustomPrompt="1"/>
          </p:nvPr>
        </p:nvSpPr>
        <p:spPr bwMode="ltGray">
          <a:xfrm>
            <a:off x="1171100" y="1927625"/>
            <a:ext cx="4922520" cy="1107996"/>
          </a:xfrm>
        </p:spPr>
        <p:txBody>
          <a:bodyPr>
            <a:spAutoFit/>
          </a:bodyPr>
          <a:lstStyle>
            <a:lvl1pPr>
              <a:defRPr>
                <a:gradFill>
                  <a:gsLst>
                    <a:gs pos="12500">
                      <a:srgbClr val="FFFFFF"/>
                    </a:gs>
                    <a:gs pos="21000">
                      <a:srgbClr val="FFFFFF"/>
                    </a:gs>
                  </a:gsLst>
                  <a:lin ang="5400000" scaled="0"/>
                </a:gradFill>
              </a:defRPr>
            </a:lvl1pPr>
          </a:lstStyle>
          <a:p>
            <a:r>
              <a:rPr lang="en-US"/>
              <a:t>Event name or presentation title</a:t>
            </a:r>
          </a:p>
        </p:txBody>
      </p:sp>
      <p:pic>
        <p:nvPicPr>
          <p:cNvPr id="8" name="MS logo gray - EMF">
            <a:extLst>
              <a:ext uri="{FF2B5EF4-FFF2-40B4-BE49-F238E27FC236}">
                <a16:creationId xmlns:a16="http://schemas.microsoft.com/office/drawing/2014/main" id="{FEFE9EDC-0A9B-494D-9A27-FCFB36997AE3}"/>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6265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936">
          <p15:clr>
            <a:srgbClr val="C35EA4"/>
          </p15:clr>
        </p15:guide>
        <p15:guide id="4" pos="736">
          <p15:clr>
            <a:srgbClr val="5ACBF0"/>
          </p15:clr>
        </p15:guide>
        <p15:guide id="6" pos="3840">
          <p15:clr>
            <a:srgbClr val="5ACBF0"/>
          </p15:clr>
        </p15:guide>
        <p15:guide id="7" orient="horz" pos="2165">
          <p15:clr>
            <a:srgbClr val="5ACBF0"/>
          </p15:clr>
        </p15:guide>
        <p15:guide id="8" orient="horz" pos="923">
          <p15:clr>
            <a:srgbClr val="C35EA4"/>
          </p15:clr>
        </p15:guide>
        <p15:guide id="10" orient="horz" pos="1824">
          <p15:clr>
            <a:srgbClr val="5ACBF0"/>
          </p15:clr>
        </p15:guide>
        <p15:guide id="11" orient="horz" pos="2514">
          <p15:clr>
            <a:srgbClr val="5ACBF0"/>
          </p15:clr>
        </p15:guide>
        <p15:guide id="12" orient="horz" pos="1292">
          <p15:clr>
            <a:srgbClr val="C35EA4"/>
          </p15:clr>
        </p15:guide>
        <p15:guide id="14" orient="horz" pos="1215">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rvice/Feature templat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39F997-94F7-4C6B-862D-E87A0013D715}"/>
              </a:ext>
            </a:extLst>
          </p:cNvPr>
          <p:cNvSpPr>
            <a:spLocks noGrp="1"/>
          </p:cNvSpPr>
          <p:nvPr>
            <p:ph type="body" sz="quarter" idx="10"/>
          </p:nvPr>
        </p:nvSpPr>
        <p:spPr>
          <a:xfrm>
            <a:off x="586390" y="1434369"/>
            <a:ext cx="4133088" cy="898708"/>
          </a:xfrm>
        </p:spPr>
        <p:txBody>
          <a:bodyPr wrap="square">
            <a:spAutoFit/>
          </a:bodyPr>
          <a:lstStyle>
            <a:lvl1pPr marL="0" indent="0">
              <a:spcBef>
                <a:spcPts val="600"/>
              </a:spcBef>
              <a:buNone/>
              <a:defRPr sz="2000">
                <a:latin typeface="+mj-lt"/>
              </a:defRPr>
            </a:lvl1pPr>
            <a:lvl2pPr marL="0" indent="0">
              <a:buNone/>
              <a:defRPr sz="1800"/>
            </a:lvl2pPr>
            <a:lvl3pPr marL="171450" indent="-171450">
              <a:buFont typeface="Arial" panose="020B0604020202020204" pitchFamily="34" charset="0"/>
              <a:buChar char="•"/>
              <a:defRPr sz="1400"/>
            </a:lvl3pPr>
            <a:lvl4pPr marL="0" indent="0">
              <a:buNone/>
              <a:defRPr sz="1100"/>
            </a:lvl4pPr>
            <a:lvl5pPr marL="0" indent="0">
              <a:buNone/>
              <a:defRPr sz="1100"/>
            </a:lvl5pPr>
          </a:lstStyle>
          <a:p>
            <a:pPr lvl="0"/>
            <a:r>
              <a:rPr lang="en-US"/>
              <a:t>Edit Master text styles</a:t>
            </a:r>
          </a:p>
          <a:p>
            <a:pPr lvl="1"/>
            <a:r>
              <a:rPr lang="en-US"/>
              <a:t>Second level</a:t>
            </a:r>
          </a:p>
          <a:p>
            <a:pPr lvl="2"/>
            <a:r>
              <a:rPr lang="en-US"/>
              <a:t>Third level</a:t>
            </a:r>
          </a:p>
        </p:txBody>
      </p:sp>
      <p:sp>
        <p:nvSpPr>
          <p:cNvPr id="6" name="Title 6">
            <a:extLst>
              <a:ext uri="{FF2B5EF4-FFF2-40B4-BE49-F238E27FC236}">
                <a16:creationId xmlns:a16="http://schemas.microsoft.com/office/drawing/2014/main" id="{2899FBDC-634F-494E-8F1F-7E606439418D}"/>
              </a:ext>
            </a:extLst>
          </p:cNvPr>
          <p:cNvSpPr>
            <a:spLocks noGrp="1"/>
          </p:cNvSpPr>
          <p:nvPr>
            <p:ph type="title"/>
          </p:nvPr>
        </p:nvSpPr>
        <p:spPr>
          <a:xfrm>
            <a:off x="588263" y="457200"/>
            <a:ext cx="8241412" cy="553998"/>
          </a:xfrm>
        </p:spPr>
        <p:txBody>
          <a:bodyPr/>
          <a:lstStyle/>
          <a:p>
            <a:r>
              <a:rPr lang="en-US"/>
              <a:t>Click to edit Master title style</a:t>
            </a:r>
          </a:p>
        </p:txBody>
      </p:sp>
      <p:sp>
        <p:nvSpPr>
          <p:cNvPr id="8" name="Text Placeholder 2">
            <a:extLst>
              <a:ext uri="{FF2B5EF4-FFF2-40B4-BE49-F238E27FC236}">
                <a16:creationId xmlns:a16="http://schemas.microsoft.com/office/drawing/2014/main" id="{559F4DD6-B245-4647-A11A-23990508A2CA}"/>
              </a:ext>
            </a:extLst>
          </p:cNvPr>
          <p:cNvSpPr>
            <a:spLocks noGrp="1"/>
          </p:cNvSpPr>
          <p:nvPr>
            <p:ph type="body" sz="quarter" idx="11" hasCustomPrompt="1"/>
          </p:nvPr>
        </p:nvSpPr>
        <p:spPr>
          <a:xfrm>
            <a:off x="10010775" y="474595"/>
            <a:ext cx="1887538" cy="738664"/>
          </a:xfrm>
        </p:spPr>
        <p:txBody>
          <a:bodyPr wrap="square" lIns="91440" tIns="45720" rIns="91440" bIns="45720">
            <a:spAutoFit/>
          </a:bodyPr>
          <a:lstStyle>
            <a:lvl1pPr marL="0" indent="0">
              <a:spcBef>
                <a:spcPts val="0"/>
              </a:spcBef>
              <a:buNone/>
              <a:defRPr lang="en-US" sz="1400" dirty="0">
                <a:gradFill>
                  <a:gsLst>
                    <a:gs pos="1250">
                      <a:srgbClr val="1A1A1A"/>
                    </a:gs>
                    <a:gs pos="100000">
                      <a:srgbClr val="1A1A1A"/>
                    </a:gs>
                  </a:gsLst>
                  <a:lin ang="5400000" scaled="0"/>
                </a:gradFill>
                <a:latin typeface="+mj-lt"/>
              </a:defRPr>
            </a:lvl1pPr>
          </a:lstStyle>
          <a:p>
            <a:pPr marL="0" lvl="0"/>
            <a:r>
              <a:rPr lang="en-US"/>
              <a:t>Preview</a:t>
            </a:r>
          </a:p>
          <a:p>
            <a:pPr marL="0" lvl="0"/>
            <a:r>
              <a:rPr lang="en-US"/>
              <a:t>Release</a:t>
            </a:r>
          </a:p>
          <a:p>
            <a:pPr marL="0" lvl="0"/>
            <a:r>
              <a:rPr lang="en-US"/>
              <a:t>Date</a:t>
            </a:r>
          </a:p>
        </p:txBody>
      </p:sp>
    </p:spTree>
    <p:extLst>
      <p:ext uri="{BB962C8B-B14F-4D97-AF65-F5344CB8AC3E}">
        <p14:creationId xmlns:p14="http://schemas.microsoft.com/office/powerpoint/2010/main" val="9913889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51592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36417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990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733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170455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0854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116014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4">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94146560"/>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130539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4">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817363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8506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47998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9144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82668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88641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305001"/>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11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192553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79453" cy="96853"/>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686" b="0" i="0" u="none" strike="noStrike" kern="1200" cap="none" spc="0" normalizeH="0" baseline="0" noProof="0">
                  <a:ln>
                    <a:noFill/>
                  </a:ln>
                  <a:solidFill>
                    <a:srgbClr val="FFFFFF">
                      <a:lumMod val="65000"/>
                    </a:srgbClr>
                  </a:solidFill>
                  <a:effectLst/>
                  <a:uLnTx/>
                  <a:uFillTx/>
                  <a:latin typeface="Segoe UI"/>
                  <a:ea typeface="+mn-ea"/>
                  <a:cs typeface="+mn-cs"/>
                </a:rPr>
                <a:t>© Microsoft Corporation</a:t>
              </a:r>
              <a:endParaRPr kumimoji="0" lang="en-US" sz="784" b="0" i="0" u="none" strike="noStrike" kern="1200" cap="none" spc="0" normalizeH="0" baseline="0" noProof="0">
                <a:ln>
                  <a:noFill/>
                </a:ln>
                <a:solidFill>
                  <a:srgbClr val="FFFFFF">
                    <a:lumMod val="65000"/>
                  </a:srgbClr>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626993100"/>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Text option - space for ar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1038FE-AAA7-4FB0-839F-5F1BBDE35D59}"/>
              </a:ext>
            </a:extLst>
          </p:cNvPr>
          <p:cNvSpPr>
            <a:spLocks noGrp="1"/>
          </p:cNvSpPr>
          <p:nvPr>
            <p:ph type="body" sz="quarter" idx="14"/>
          </p:nvPr>
        </p:nvSpPr>
        <p:spPr>
          <a:xfrm>
            <a:off x="455993" y="1651851"/>
            <a:ext cx="5541960" cy="1692515"/>
          </a:xfrm>
        </p:spPr>
        <p:txBody>
          <a:bodyPr/>
          <a:lstStyle>
            <a:lvl1pPr>
              <a:spcBef>
                <a:spcPts val="588"/>
              </a:spcBef>
              <a:spcAft>
                <a:spcPts val="1176"/>
              </a:spcAft>
              <a:defRPr sz="1961" spc="0" baseline="0">
                <a:solidFill>
                  <a:schemeClr val="tx2"/>
                </a:solidFill>
                <a:latin typeface="+mn-lt"/>
              </a:defRPr>
            </a:lvl1pPr>
            <a:lvl2pPr>
              <a:spcBef>
                <a:spcPts val="588"/>
              </a:spcBef>
              <a:spcAft>
                <a:spcPts val="588"/>
              </a:spcAft>
              <a:defRPr sz="1372" b="1"/>
            </a:lvl2pPr>
            <a:lvl3pPr marL="0" indent="0">
              <a:spcAft>
                <a:spcPts val="588"/>
              </a:spcAft>
              <a:buFont typeface="Arial" panose="020B0604020202020204" pitchFamily="34" charset="0"/>
              <a:buNone/>
              <a:defRPr sz="1372">
                <a:solidFill>
                  <a:schemeClr val="tx1"/>
                </a:solidFill>
                <a:latin typeface="+mn-lt"/>
              </a:defRPr>
            </a:lvl3pPr>
            <a:lvl4pPr marL="224097" indent="-116530">
              <a:buFont typeface="Arial" panose="020B0604020202020204" pitchFamily="34" charset="0"/>
              <a:buChar char="•"/>
              <a:defRPr sz="1372"/>
            </a:lvl4pPr>
            <a:lvl5pPr>
              <a:spcBef>
                <a:spcPts val="588"/>
              </a:spcBef>
              <a:defRPr sz="1372"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CB785510-2ED1-4C84-9A02-47B8F82823F9}"/>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space for art</a:t>
            </a:r>
          </a:p>
        </p:txBody>
      </p:sp>
    </p:spTree>
    <p:extLst>
      <p:ext uri="{BB962C8B-B14F-4D97-AF65-F5344CB8AC3E}">
        <p14:creationId xmlns:p14="http://schemas.microsoft.com/office/powerpoint/2010/main" val="2211692442"/>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resentation title slide blue">
    <p:bg>
      <p:bgPr>
        <a:solidFill>
          <a:srgbClr val="0278D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bg2"/>
                </a:solidFill>
                <a:latin typeface="+mj-lt"/>
              </a:defRPr>
            </a:lvl1pPr>
          </a:lstStyle>
          <a:p>
            <a:r>
              <a:rPr lang="en-US"/>
              <a:t>Azure DevOps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39310"/>
            <a:ext cx="1335673" cy="190278"/>
          </a:xfrm>
          <a:prstGeom prst="rect">
            <a:avLst/>
          </a:prstGeom>
        </p:spPr>
      </p:pic>
    </p:spTree>
    <p:extLst>
      <p:ext uri="{BB962C8B-B14F-4D97-AF65-F5344CB8AC3E}">
        <p14:creationId xmlns:p14="http://schemas.microsoft.com/office/powerpoint/2010/main" val="2565701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Presentation title slide 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tx2"/>
                </a:solidFill>
                <a:latin typeface="+mj-lt"/>
              </a:defRPr>
            </a:lvl1pPr>
          </a:lstStyle>
          <a:p>
            <a:r>
              <a:rPr lang="en-US"/>
              <a:t>Azure DevOps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0D4442CC-A341-2548-8632-8304206EF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39310"/>
            <a:ext cx="1335673" cy="190278"/>
          </a:xfrm>
          <a:prstGeom prst="rect">
            <a:avLst/>
          </a:prstGeom>
        </p:spPr>
      </p:pic>
    </p:spTree>
    <p:extLst>
      <p:ext uri="{BB962C8B-B14F-4D97-AF65-F5344CB8AC3E}">
        <p14:creationId xmlns:p14="http://schemas.microsoft.com/office/powerpoint/2010/main" val="1767872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resentation title MSFT slide 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tx2"/>
                </a:solidFill>
                <a:latin typeface="+mj-lt"/>
              </a:defRPr>
            </a:lvl1pPr>
          </a:lstStyle>
          <a:p>
            <a:r>
              <a:rPr lang="en-US"/>
              <a:t>Azure DevOps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pic>
        <p:nvPicPr>
          <p:cNvPr id="3" name="Picture 2">
            <a:extLst>
              <a:ext uri="{FF2B5EF4-FFF2-40B4-BE49-F238E27FC236}">
                <a16:creationId xmlns:a16="http://schemas.microsoft.com/office/drawing/2014/main" id="{1430372D-8606-427F-81BF-A215D788E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75" y="252099"/>
            <a:ext cx="1970160" cy="724814"/>
          </a:xfrm>
          <a:prstGeom prst="rect">
            <a:avLst/>
          </a:prstGeom>
        </p:spPr>
      </p:pic>
    </p:spTree>
    <p:extLst>
      <p:ext uri="{BB962C8B-B14F-4D97-AF65-F5344CB8AC3E}">
        <p14:creationId xmlns:p14="http://schemas.microsoft.com/office/powerpoint/2010/main" val="2558572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resentation title slide white Azure DevOp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26A775-9A41-46BA-A0F5-6200093FCA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6141" y="2605914"/>
            <a:ext cx="4877472" cy="4187624"/>
          </a:xfrm>
          <a:prstGeom prst="rect">
            <a:avLst/>
          </a:prstGeom>
        </p:spPr>
      </p:pic>
      <p:sp>
        <p:nvSpPr>
          <p:cNvPr id="13" name="Rectangle 12">
            <a:extLst>
              <a:ext uri="{FF2B5EF4-FFF2-40B4-BE49-F238E27FC236}">
                <a16:creationId xmlns:a16="http://schemas.microsoft.com/office/drawing/2014/main" id="{13532A61-7338-495C-8787-A222781205FF}"/>
              </a:ext>
            </a:extLst>
          </p:cNvPr>
          <p:cNvSpPr/>
          <p:nvPr userDrawn="1"/>
        </p:nvSpPr>
        <p:spPr bwMode="auto">
          <a:xfrm>
            <a:off x="426425" y="2128263"/>
            <a:ext cx="7477989"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tx2"/>
                </a:solidFill>
                <a:latin typeface="+mj-lt"/>
              </a:defRPr>
            </a:lvl1pPr>
          </a:lstStyle>
          <a:p>
            <a:r>
              <a:rPr lang="en-US"/>
              <a:t>Azure DevOps</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8F17F8D-94AF-494A-9DEA-6500CB1B69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39310"/>
            <a:ext cx="1335673" cy="190278"/>
          </a:xfrm>
          <a:prstGeom prst="rect">
            <a:avLst/>
          </a:prstGeom>
        </p:spPr>
      </p:pic>
    </p:spTree>
    <p:extLst>
      <p:ext uri="{BB962C8B-B14F-4D97-AF65-F5344CB8AC3E}">
        <p14:creationId xmlns:p14="http://schemas.microsoft.com/office/powerpoint/2010/main" val="22666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0897" y="1189288"/>
            <a:ext cx="3621494" cy="454391"/>
          </a:xfrm>
        </p:spPr>
        <p:txBody>
          <a:bodyPr lIns="0" tIns="0" rIns="0" bIns="0"/>
          <a:lstStyle>
            <a:lvl1pPr>
              <a:defRPr sz="1765"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360897" y="1646473"/>
            <a:ext cx="3621494"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882"/>
              </a:spcAft>
              <a:buClrTx/>
              <a:buSzPct val="90000"/>
              <a:buFont typeface="Wingdings" panose="05000000000000000000" pitchFamily="2" charset="2"/>
              <a:buNone/>
              <a:tabLst/>
              <a:defRPr sz="1765" spc="0" baseline="0">
                <a:solidFill>
                  <a:schemeClr val="tx2"/>
                </a:solidFill>
                <a:latin typeface="+mn-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grpSp>
        <p:nvGrpSpPr>
          <p:cNvPr id="3" name="Group 2">
            <a:extLst>
              <a:ext uri="{FF2B5EF4-FFF2-40B4-BE49-F238E27FC236}">
                <a16:creationId xmlns:a16="http://schemas.microsoft.com/office/drawing/2014/main" id="{83B79444-4BA3-4CE3-9F8D-00DECAF267EE}"/>
              </a:ext>
            </a:extLst>
          </p:cNvPr>
          <p:cNvGrpSpPr/>
          <p:nvPr userDrawn="1"/>
        </p:nvGrpSpPr>
        <p:grpSpPr>
          <a:xfrm>
            <a:off x="436378" y="6431031"/>
            <a:ext cx="11326085" cy="95058"/>
            <a:chOff x="445128" y="6559056"/>
            <a:chExt cx="11553197" cy="96950"/>
          </a:xfrm>
        </p:grpSpPr>
        <p:sp>
          <p:nvSpPr>
            <p:cNvPr id="5" name="TextBox 4">
              <a:extLst>
                <a:ext uri="{FF2B5EF4-FFF2-40B4-BE49-F238E27FC236}">
                  <a16:creationId xmlns:a16="http://schemas.microsoft.com/office/drawing/2014/main" id="{5D886E38-6DEB-477A-985F-0D8CB205C5D0}"/>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6" name="Freeform: Shape 5">
              <a:extLst>
                <a:ext uri="{FF2B5EF4-FFF2-40B4-BE49-F238E27FC236}">
                  <a16:creationId xmlns:a16="http://schemas.microsoft.com/office/drawing/2014/main" id="{9F9B269D-571A-44FF-AE48-CF094C28B01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99522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spTree>
    <p:extLst>
      <p:ext uri="{BB962C8B-B14F-4D97-AF65-F5344CB8AC3E}">
        <p14:creationId xmlns:p14="http://schemas.microsoft.com/office/powerpoint/2010/main" val="1755288932"/>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0573"/>
            <a:ext cx="11339774" cy="1106487"/>
          </a:xfrm>
        </p:spPr>
        <p:txBody>
          <a:bodyPr wrap="square" lIns="0" tIns="0" rIns="0" bIns="0">
            <a:spAutoFit/>
          </a:bodyPr>
          <a:lstStyle>
            <a:lvl1pPr marL="280121" indent="-280121">
              <a:lnSpc>
                <a:spcPct val="100000"/>
              </a:lnSpc>
              <a:spcBef>
                <a:spcPts val="0"/>
              </a:spcBef>
              <a:spcAft>
                <a:spcPts val="1372"/>
              </a:spcAft>
              <a:buFont typeface="Arial" panose="020B0604020202020204" pitchFamily="34" charset="0"/>
              <a:buChar char="•"/>
              <a:defRPr sz="1765" b="0" i="0">
                <a:solidFill>
                  <a:srgbClr val="000000"/>
                </a:solidFill>
                <a:latin typeface="+mj-lt"/>
              </a:defRPr>
            </a:lvl1pPr>
            <a:lvl2pPr marL="504217" indent="-280121">
              <a:lnSpc>
                <a:spcPct val="100000"/>
              </a:lnSpc>
              <a:spcBef>
                <a:spcPts val="0"/>
              </a:spcBef>
              <a:spcAft>
                <a:spcPts val="1372"/>
              </a:spcAft>
              <a:buFont typeface="Arial" panose="020B0604020202020204" pitchFamily="34" charset="0"/>
              <a:buChar char="•"/>
              <a:defRPr sz="1765">
                <a:solidFill>
                  <a:srgbClr val="000000"/>
                </a:solidFill>
              </a:defRPr>
            </a:lvl2pPr>
            <a:lvl3pPr marL="728314" indent="-280121">
              <a:lnSpc>
                <a:spcPct val="100000"/>
              </a:lnSpc>
              <a:spcBef>
                <a:spcPts val="0"/>
              </a:spcBef>
              <a:spcAft>
                <a:spcPts val="1372"/>
              </a:spcAft>
              <a:buFont typeface="Arial" panose="020B0604020202020204" pitchFamily="34" charset="0"/>
              <a:buChar char="•"/>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spTree>
    <p:extLst>
      <p:ext uri="{BB962C8B-B14F-4D97-AF65-F5344CB8AC3E}">
        <p14:creationId xmlns:p14="http://schemas.microsoft.com/office/powerpoint/2010/main" val="1953621168"/>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spTree>
    <p:extLst>
      <p:ext uri="{BB962C8B-B14F-4D97-AF65-F5344CB8AC3E}">
        <p14:creationId xmlns:p14="http://schemas.microsoft.com/office/powerpoint/2010/main" val="1809556370"/>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49187"/>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1250194356"/>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Tree>
    <p:extLst>
      <p:ext uri="{BB962C8B-B14F-4D97-AF65-F5344CB8AC3E}">
        <p14:creationId xmlns:p14="http://schemas.microsoft.com/office/powerpoint/2010/main" val="566350278"/>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0"/>
            <a:ext cx="5547873" cy="2602491"/>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Tree>
    <p:extLst>
      <p:ext uri="{BB962C8B-B14F-4D97-AF65-F5344CB8AC3E}">
        <p14:creationId xmlns:p14="http://schemas.microsoft.com/office/powerpoint/2010/main" val="2770748171"/>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5274"/>
          </a:xfrm>
        </p:spPr>
        <p:txBody>
          <a:bodyPr lIns="0" tIns="0" rIns="0" bIns="0">
            <a:noAutofit/>
          </a:bodyPr>
          <a:lstStyle>
            <a:lvl1pPr marL="0" marR="0" indent="0" algn="l" defTabSz="914367" rtl="0" eaLnBrk="1" fontAlgn="auto" latinLnBrk="0" hangingPunct="1">
              <a:lnSpc>
                <a:spcPct val="100000"/>
              </a:lnSpc>
              <a:spcBef>
                <a:spcPts val="0"/>
              </a:spcBef>
              <a:spcAft>
                <a:spcPts val="686"/>
              </a:spcAft>
              <a:buClrTx/>
              <a:buSzPct val="90000"/>
              <a:buFont typeface="Wingdings" panose="05000000000000000000" pitchFamily="2" charset="2"/>
              <a:buNone/>
              <a:tabLst/>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88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1"/>
            <a:ext cx="5547873" cy="2605273"/>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Tree>
    <p:extLst>
      <p:ext uri="{BB962C8B-B14F-4D97-AF65-F5344CB8AC3E}">
        <p14:creationId xmlns:p14="http://schemas.microsoft.com/office/powerpoint/2010/main" val="3994497261"/>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2"/>
            <a:ext cx="3630521" cy="1145506"/>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281361" y="3986232"/>
            <a:ext cx="3623050" cy="1145506"/>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126963" y="3986232"/>
            <a:ext cx="3630521" cy="1145506"/>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1445" y="222583"/>
            <a:ext cx="11336039" cy="739343"/>
          </a:xfrm>
          <a:prstGeom prst="rect">
            <a:avLst/>
          </a:prstGeom>
        </p:spPr>
        <p:txBody>
          <a:bodyPr vert="horz" wrap="square" lIns="0" tIns="164592" rIns="0" bIns="0" rtlCol="0" anchor="t">
            <a:noAutofit/>
          </a:bodyPr>
          <a:lstStyle>
            <a:lvl1pPr>
              <a:defRPr/>
            </a:lvl1pPr>
          </a:lstStyle>
          <a:p>
            <a:r>
              <a:rPr lang="en-US"/>
              <a:t>Three column photo layout</a:t>
            </a:r>
          </a:p>
        </p:txBody>
      </p:sp>
    </p:spTree>
    <p:extLst>
      <p:ext uri="{BB962C8B-B14F-4D97-AF65-F5344CB8AC3E}">
        <p14:creationId xmlns:p14="http://schemas.microsoft.com/office/powerpoint/2010/main" val="255800368"/>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3"/>
            <a:ext cx="3630521" cy="1113895"/>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281361" y="3986233"/>
            <a:ext cx="3623050" cy="1113895"/>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126963" y="3986233"/>
            <a:ext cx="3630521" cy="1113895"/>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lvl1pPr>
          </a:lstStyle>
          <a:p>
            <a:r>
              <a:rPr lang="en-US"/>
              <a:t>Three column photo layout (with bullets)</a:t>
            </a:r>
          </a:p>
        </p:txBody>
      </p:sp>
    </p:spTree>
    <p:extLst>
      <p:ext uri="{BB962C8B-B14F-4D97-AF65-F5344CB8AC3E}">
        <p14:creationId xmlns:p14="http://schemas.microsoft.com/office/powerpoint/2010/main" val="3227873759"/>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51206"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275987"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200768"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125549"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050332"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spTree>
    <p:extLst>
      <p:ext uri="{BB962C8B-B14F-4D97-AF65-F5344CB8AC3E}">
        <p14:creationId xmlns:p14="http://schemas.microsoft.com/office/powerpoint/2010/main" val="3388050404"/>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1"/>
                </a:solidFill>
                <a:latin typeface="+mj-lt"/>
              </a:defRPr>
            </a:lvl1pPr>
          </a:lstStyle>
          <a:p>
            <a:pPr marL="0" lvl="0">
              <a:lnSpc>
                <a:spcPts val="5490"/>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userDrawn="1"/>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2768333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userDrawn="1"/>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6887184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5324668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489"/>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spTree>
    <p:extLst>
      <p:ext uri="{BB962C8B-B14F-4D97-AF65-F5344CB8AC3E}">
        <p14:creationId xmlns:p14="http://schemas.microsoft.com/office/powerpoint/2010/main" val="1639287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627457"/>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3B5A989-B33D-A043-A074-7F6AD654A9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3200691"/>
            <a:ext cx="3146711" cy="448276"/>
          </a:xfrm>
          <a:prstGeom prst="rect">
            <a:avLst/>
          </a:prstGeom>
        </p:spPr>
      </p:pic>
    </p:spTree>
    <p:extLst>
      <p:ext uri="{BB962C8B-B14F-4D97-AF65-F5344CB8AC3E}">
        <p14:creationId xmlns:p14="http://schemas.microsoft.com/office/powerpoint/2010/main" val="3763610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84E7C5A-6554-964E-83C8-1AB5178180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3200691"/>
            <a:ext cx="3146711" cy="448276"/>
          </a:xfrm>
          <a:prstGeom prst="rect">
            <a:avLst/>
          </a:prstGeom>
        </p:spPr>
      </p:pic>
    </p:spTree>
    <p:extLst>
      <p:ext uri="{BB962C8B-B14F-4D97-AF65-F5344CB8AC3E}">
        <p14:creationId xmlns:p14="http://schemas.microsoft.com/office/powerpoint/2010/main" val="1654043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045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603898"/>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612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8"/>
            <a:ext cx="11655078" cy="2031912"/>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4812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16167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3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0106" y="291104"/>
            <a:ext cx="8712889" cy="899665"/>
          </a:xfrm>
        </p:spPr>
        <p:txBody>
          <a:bodyPr/>
          <a:lstStyle>
            <a:lvl1pPr>
              <a:defRPr sz="4704">
                <a:gradFill>
                  <a:gsLst>
                    <a:gs pos="2655">
                      <a:schemeClr val="tx1"/>
                    </a:gs>
                    <a:gs pos="3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7AF754C7-D691-4C08-9843-D1C67455F754}"/>
              </a:ext>
            </a:extLst>
          </p:cNvPr>
          <p:cNvSpPr>
            <a:spLocks noGrp="1"/>
          </p:cNvSpPr>
          <p:nvPr>
            <p:ph type="body" sz="quarter" idx="10"/>
          </p:nvPr>
        </p:nvSpPr>
        <p:spPr>
          <a:xfrm>
            <a:off x="2689258" y="1190735"/>
            <a:ext cx="8712889" cy="362123"/>
          </a:xfrm>
        </p:spPr>
        <p:txBody>
          <a:bodyPr/>
          <a:lstStyle>
            <a:lvl1pPr marL="0" indent="0">
              <a:buNone/>
              <a:defRPr sz="2353">
                <a:solidFill>
                  <a:srgbClr val="0078D4"/>
                </a:solidFill>
                <a:latin typeface="+mn-lt"/>
              </a:defRPr>
            </a:lvl1pPr>
          </a:lstStyle>
          <a:p>
            <a:pPr lvl="0"/>
            <a:r>
              <a:rPr lang="en-US"/>
              <a:t>Edit Master text styles</a:t>
            </a:r>
          </a:p>
        </p:txBody>
      </p:sp>
      <p:sp>
        <p:nvSpPr>
          <p:cNvPr id="5" name="Text Placeholder 3">
            <a:extLst>
              <a:ext uri="{FF2B5EF4-FFF2-40B4-BE49-F238E27FC236}">
                <a16:creationId xmlns:a16="http://schemas.microsoft.com/office/drawing/2014/main" id="{1196EFBE-3BDE-419D-B2B3-A2CBC46D7A8F}"/>
              </a:ext>
            </a:extLst>
          </p:cNvPr>
          <p:cNvSpPr>
            <a:spLocks noGrp="1"/>
          </p:cNvSpPr>
          <p:nvPr>
            <p:ph type="body" sz="quarter" idx="11" hasCustomPrompt="1"/>
          </p:nvPr>
        </p:nvSpPr>
        <p:spPr>
          <a:xfrm>
            <a:off x="2689276" y="2090400"/>
            <a:ext cx="8713249" cy="1508846"/>
          </a:xfrm>
        </p:spPr>
        <p:txBody>
          <a:bodyPr wrap="square">
            <a:spAutoFit/>
          </a:bodyPr>
          <a:lstStyle>
            <a:lvl1pPr marL="0" indent="0">
              <a:buNone/>
              <a:defRPr/>
            </a:lvl1pPr>
            <a:lvl2pPr marL="0" indent="0">
              <a:lnSpc>
                <a:spcPct val="100000"/>
              </a:lnSpc>
              <a:spcBef>
                <a:spcPts val="588"/>
              </a:spcBef>
              <a:spcAft>
                <a:spcPts val="1175"/>
              </a:spcAft>
              <a:buNone/>
              <a:defRPr sz="2353"/>
            </a:lvl2pPr>
            <a:lvl3pPr marL="224054" indent="-224054">
              <a:lnSpc>
                <a:spcPct val="100000"/>
              </a:lnSpc>
              <a:spcBef>
                <a:spcPts val="0"/>
              </a:spcBef>
              <a:spcAft>
                <a:spcPts val="588"/>
              </a:spcAft>
              <a:buFont typeface="Arial" panose="020B0604020202020204" pitchFamily="34" charset="0"/>
              <a:buChar char="•"/>
              <a:defRPr sz="1765"/>
            </a:lvl3pPr>
            <a:lvl4pPr marL="671903" indent="0">
              <a:lnSpc>
                <a:spcPct val="100000"/>
              </a:lnSpc>
              <a:spcBef>
                <a:spcPts val="588"/>
              </a:spcBef>
              <a:spcAft>
                <a:spcPts val="588"/>
              </a:spcAft>
              <a:buNone/>
              <a:defRPr/>
            </a:lvl4pPr>
            <a:lvl5pPr marL="895870" indent="0">
              <a:lnSpc>
                <a:spcPct val="100000"/>
              </a:lnSpc>
              <a:spcBef>
                <a:spcPts val="588"/>
              </a:spcBef>
              <a:spcAft>
                <a:spcPts val="588"/>
              </a:spcAft>
              <a:buNone/>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587502"/>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02235-C08E-4AEA-8D61-FC3E7E13898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9A7EF-9311-444E-9915-F8574E1A5F78}" type="slidenum">
              <a:rPr lang="en-US" smtClean="0"/>
              <a:t>‹#›</a:t>
            </a:fld>
            <a:endParaRPr lang="en-US"/>
          </a:p>
        </p:txBody>
      </p:sp>
    </p:spTree>
    <p:extLst>
      <p:ext uri="{BB962C8B-B14F-4D97-AF65-F5344CB8AC3E}">
        <p14:creationId xmlns:p14="http://schemas.microsoft.com/office/powerpoint/2010/main" val="5436691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600" spc="0" baseline="0">
                <a:solidFill>
                  <a:schemeClr val="bg1"/>
                </a:soli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998" spc="-98" baseline="0">
                <a:solidFill>
                  <a:schemeClr val="bg1"/>
                </a:solidFill>
              </a:defRPr>
            </a:lvl1pPr>
          </a:lstStyle>
          <a:p>
            <a:r>
              <a:rPr lang="en-US"/>
              <a:t>Presentation title</a:t>
            </a: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49322" y="6061767"/>
            <a:ext cx="1522404" cy="326167"/>
          </a:xfrm>
          <a:prstGeom prst="rect">
            <a:avLst/>
          </a:prstGeom>
        </p:spPr>
      </p:pic>
      <p:sp>
        <p:nvSpPr>
          <p:cNvPr id="8" name="Rectangle 6"/>
          <p:cNvSpPr>
            <a:spLocks noChangeArrowheads="1"/>
          </p:cNvSpPr>
          <p:nvPr userDrawn="1"/>
        </p:nvSpPr>
        <p:spPr bwMode="auto">
          <a:xfrm>
            <a:off x="3114" y="4309989"/>
            <a:ext cx="12188887" cy="255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76399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50"/>
                                        <p:tgtEl>
                                          <p:spTgt spid="9"/>
                                        </p:tgtEl>
                                      </p:cBhvr>
                                    </p:animEffect>
                                  </p:childTnLst>
                                </p:cTn>
                              </p:par>
                              <p:par>
                                <p:cTn id="8" presetID="63" presetClass="path" presetSubtype="0" decel="100000" fill="hold" grpId="1" nodeType="withEffect">
                                  <p:stCondLst>
                                    <p:cond delay="750"/>
                                  </p:stCondLst>
                                  <p:childTnLst>
                                    <p:animMotion origin="layout" path="M -0.01455 -1.34362E-6 L -3.90605E-7 -1.34362E-6 " pathEditMode="relative" rAng="0" ptsTypes="AA">
                                      <p:cBhvr>
                                        <p:cTn id="9" dur="950" fill="hold"/>
                                        <p:tgtEl>
                                          <p:spTgt spid="9"/>
                                        </p:tgtEl>
                                        <p:attrNameLst>
                                          <p:attrName>ppt_x</p:attrName>
                                          <p:attrName>ppt_y</p:attrName>
                                        </p:attrNameLst>
                                      </p:cBhvr>
                                      <p:rCtr x="728" y="0"/>
                                    </p:animMotion>
                                  </p:childTnLst>
                                </p:cTn>
                              </p:par>
                              <p:par>
                                <p:cTn id="10" presetID="6" presetClass="emph" presetSubtype="0" accel="100000" autoRev="1" fill="hold" grpId="2" nodeType="withEffect">
                                  <p:stCondLst>
                                    <p:cond delay="50"/>
                                  </p:stCondLst>
                                  <p:childTnLst>
                                    <p:animScale>
                                      <p:cBhvr>
                                        <p:cTn id="11" dur="500" fill="hold"/>
                                        <p:tgtEl>
                                          <p:spTgt spid="9"/>
                                        </p:tgtEl>
                                      </p:cBhvr>
                                      <p:by x="95000" y="95000"/>
                                    </p:animScale>
                                  </p:childTnLst>
                                </p:cTn>
                              </p:par>
                              <p:par>
                                <p:cTn id="12" presetID="10" presetClass="entr" presetSubtype="0" fill="hold" grpId="0" nodeType="withEffect">
                                  <p:stCondLst>
                                    <p:cond delay="8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950"/>
                                        <p:tgtEl>
                                          <p:spTgt spid="5"/>
                                        </p:tgtEl>
                                      </p:cBhvr>
                                    </p:animEffect>
                                  </p:childTnLst>
                                </p:cTn>
                              </p:par>
                              <p:par>
                                <p:cTn id="15" presetID="63" presetClass="path" presetSubtype="0" decel="100000" fill="hold" grpId="1" nodeType="withEffect">
                                  <p:stCondLst>
                                    <p:cond delay="800"/>
                                  </p:stCondLst>
                                  <p:childTnLst>
                                    <p:animMotion origin="layout" path="M -0.01455 -1.34362E-6 L -3.90605E-7 -1.34362E-6 " pathEditMode="relative" rAng="0" ptsTypes="AA">
                                      <p:cBhvr>
                                        <p:cTn id="16" dur="950" fill="hold"/>
                                        <p:tgtEl>
                                          <p:spTgt spid="5"/>
                                        </p:tgtEl>
                                        <p:attrNameLst>
                                          <p:attrName>ppt_x</p:attrName>
                                          <p:attrName>ppt_y</p:attrName>
                                        </p:attrNameLst>
                                      </p:cBhvr>
                                      <p:rCtr x="728" y="0"/>
                                    </p:animMotion>
                                  </p:childTnLst>
                                </p:cTn>
                              </p:par>
                              <p:par>
                                <p:cTn id="17" presetID="6" presetClass="emph" presetSubtype="0" accel="100000" autoRev="1" fill="hold" grpId="2" nodeType="withEffect">
                                  <p:stCondLst>
                                    <p:cond delay="100"/>
                                  </p:stCondLst>
                                  <p:childTnLst>
                                    <p:animScale>
                                      <p:cBhvr>
                                        <p:cTn id="18" dur="500" fill="hold"/>
                                        <p:tgtEl>
                                          <p:spTgt spid="5"/>
                                        </p:tgtEl>
                                      </p:cBhvr>
                                      <p:by x="95000" y="95000"/>
                                    </p:animScale>
                                  </p:childTnLst>
                                </p:cTn>
                              </p:par>
                              <p:par>
                                <p:cTn id="19" presetID="10" presetClass="entr" presetSubtype="0" fill="hold" nodeType="withEffect">
                                  <p:stCondLst>
                                    <p:cond delay="9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950"/>
                                        <p:tgtEl>
                                          <p:spTgt spid="6"/>
                                        </p:tgtEl>
                                      </p:cBhvr>
                                    </p:animEffect>
                                  </p:childTnLst>
                                </p:cTn>
                              </p:par>
                              <p:par>
                                <p:cTn id="22" presetID="63" presetClass="path" presetSubtype="0" decel="100000" fill="hold" nodeType="withEffect">
                                  <p:stCondLst>
                                    <p:cond delay="900"/>
                                  </p:stCondLst>
                                  <p:childTnLst>
                                    <p:animMotion origin="layout" path="M -0.01455 -1.34362E-6 L -3.90605E-7 -1.34362E-6 " pathEditMode="relative" rAng="0" ptsTypes="AA">
                                      <p:cBhvr>
                                        <p:cTn id="23" dur="950" fill="hold"/>
                                        <p:tgtEl>
                                          <p:spTgt spid="6"/>
                                        </p:tgtEl>
                                        <p:attrNameLst>
                                          <p:attrName>ppt_x</p:attrName>
                                          <p:attrName>ppt_y</p:attrName>
                                        </p:attrNameLst>
                                      </p:cBhvr>
                                      <p:rCtr x="728" y="0"/>
                                    </p:animMotion>
                                  </p:childTnLst>
                                </p:cTn>
                              </p:par>
                              <p:par>
                                <p:cTn id="24" presetID="6" presetClass="emph" presetSubtype="0" accel="100000" autoRev="1" fill="hold" nodeType="withEffect">
                                  <p:stCondLst>
                                    <p:cond delay="200"/>
                                  </p:stCondLst>
                                  <p:childTnLst>
                                    <p:animScale>
                                      <p:cBhvr>
                                        <p:cTn id="25" dur="500" fill="hold"/>
                                        <p:tgtEl>
                                          <p:spTgt spid="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Lst>
  </p:timing>
  <p:extLst>
    <p:ext uri="{DCECCB84-F9BA-43D5-87BE-67443E8EF086}">
      <p15:sldGuideLst xmlns:p15="http://schemas.microsoft.com/office/powerpoint/2012/main">
        <p15:guide id="4" orient="horz" pos="4406">
          <p15:clr>
            <a:srgbClr val="C35EA4"/>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 and stage">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lvl1pPr algn="l">
              <a:defRPr/>
            </a:lvl1pPr>
          </a:lstStyle>
          <a:p>
            <a:r>
              <a:rPr lang="en-US"/>
              <a:t>Click to edit Master title style</a:t>
            </a:r>
          </a:p>
        </p:txBody>
      </p:sp>
      <p:sp>
        <p:nvSpPr>
          <p:cNvPr id="3" name="Rectangle 2">
            <a:extLst>
              <a:ext uri="{FF2B5EF4-FFF2-40B4-BE49-F238E27FC236}">
                <a16:creationId xmlns:a16="http://schemas.microsoft.com/office/drawing/2014/main" id="{E8FBB2BD-846C-4813-B494-1EA4319C74C7}"/>
              </a:ext>
            </a:extLst>
          </p:cNvPr>
          <p:cNvSpPr/>
          <p:nvPr userDrawn="1"/>
        </p:nvSpPr>
        <p:spPr>
          <a:xfrm>
            <a:off x="0" y="1189176"/>
            <a:ext cx="12192000" cy="5676058"/>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Text Placeholder 5">
            <a:extLst>
              <a:ext uri="{FF2B5EF4-FFF2-40B4-BE49-F238E27FC236}">
                <a16:creationId xmlns:a16="http://schemas.microsoft.com/office/drawing/2014/main" id="{D51B25BF-04D3-438D-B22A-D496C649A19B}"/>
              </a:ext>
            </a:extLst>
          </p:cNvPr>
          <p:cNvSpPr>
            <a:spLocks noGrp="1"/>
          </p:cNvSpPr>
          <p:nvPr>
            <p:ph type="body" sz="quarter" idx="10"/>
          </p:nvPr>
        </p:nvSpPr>
        <p:spPr>
          <a:xfrm>
            <a:off x="269240" y="1925686"/>
            <a:ext cx="11655839" cy="312073"/>
          </a:xfrm>
          <a:noFill/>
        </p:spPr>
        <p:txBody>
          <a:bodyPr wrap="square" lIns="91440" tIns="45720" rIns="91440" bIns="45720" rtlCol="0">
            <a:spAutoFit/>
          </a:bodyPr>
          <a:lstStyle>
            <a:lvl1pPr marL="0" indent="0">
              <a:buNone/>
              <a:defRPr lang="en-US" sz="1400" b="1" dirty="0" smtClean="0">
                <a:solidFill>
                  <a:schemeClr val="tx2"/>
                </a:solidFill>
                <a:latin typeface="Segoe UI Semibold" charset="0"/>
                <a:ea typeface="Segoe UI Semibold" charset="0"/>
                <a:cs typeface="Segoe UI Semibold" charset="0"/>
              </a:defRPr>
            </a:lvl1pPr>
          </a:lstStyle>
          <a:p>
            <a:pPr marL="0" lvl="0" defTabSz="914225"/>
            <a:r>
              <a:rPr lang="en-US"/>
              <a:t>Edit Master text styles</a:t>
            </a:r>
          </a:p>
        </p:txBody>
      </p:sp>
    </p:spTree>
    <p:extLst>
      <p:ext uri="{BB962C8B-B14F-4D97-AF65-F5344CB8AC3E}">
        <p14:creationId xmlns:p14="http://schemas.microsoft.com/office/powerpoint/2010/main" val="4244836755"/>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Service/Feature templat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39F997-94F7-4C6B-862D-E87A0013D715}"/>
              </a:ext>
            </a:extLst>
          </p:cNvPr>
          <p:cNvSpPr>
            <a:spLocks noGrp="1"/>
          </p:cNvSpPr>
          <p:nvPr>
            <p:ph type="body" sz="quarter" idx="10"/>
          </p:nvPr>
        </p:nvSpPr>
        <p:spPr>
          <a:xfrm>
            <a:off x="586390" y="1434370"/>
            <a:ext cx="4133088" cy="1152318"/>
          </a:xfrm>
        </p:spPr>
        <p:txBody>
          <a:bodyPr wrap="square">
            <a:spAutoFit/>
          </a:bodyPr>
          <a:lstStyle>
            <a:lvl1pPr marL="0" indent="0">
              <a:spcBef>
                <a:spcPts val="600"/>
              </a:spcBef>
              <a:buNone/>
              <a:defRPr sz="2000">
                <a:latin typeface="+mj-lt"/>
              </a:defRPr>
            </a:lvl1pPr>
            <a:lvl2pPr marL="0" indent="0">
              <a:buNone/>
              <a:defRPr sz="1800"/>
            </a:lvl2pPr>
            <a:lvl3pPr marL="171417" indent="-171417">
              <a:buFont typeface="Arial" panose="020B0604020202020204" pitchFamily="34" charset="0"/>
              <a:buChar char="•"/>
              <a:defRPr sz="1400"/>
            </a:lvl3pPr>
            <a:lvl4pPr marL="0" indent="0">
              <a:buNone/>
              <a:defRPr sz="1100"/>
            </a:lvl4pPr>
            <a:lvl5pPr marL="0" indent="0">
              <a:buNone/>
              <a:defRPr sz="1100"/>
            </a:lvl5pPr>
          </a:lstStyle>
          <a:p>
            <a:pPr lvl="0"/>
            <a:r>
              <a:rPr lang="en-US"/>
              <a:t>Edit Master text styles</a:t>
            </a:r>
          </a:p>
          <a:p>
            <a:pPr lvl="1"/>
            <a:r>
              <a:rPr lang="en-US"/>
              <a:t>Second level</a:t>
            </a:r>
          </a:p>
          <a:p>
            <a:pPr lvl="2"/>
            <a:r>
              <a:rPr lang="en-US"/>
              <a:t>Third level</a:t>
            </a:r>
          </a:p>
        </p:txBody>
      </p:sp>
      <p:sp>
        <p:nvSpPr>
          <p:cNvPr id="6" name="Title 6">
            <a:extLst>
              <a:ext uri="{FF2B5EF4-FFF2-40B4-BE49-F238E27FC236}">
                <a16:creationId xmlns:a16="http://schemas.microsoft.com/office/drawing/2014/main" id="{2899FBDC-634F-494E-8F1F-7E606439418D}"/>
              </a:ext>
            </a:extLst>
          </p:cNvPr>
          <p:cNvSpPr>
            <a:spLocks noGrp="1"/>
          </p:cNvSpPr>
          <p:nvPr>
            <p:ph type="title"/>
          </p:nvPr>
        </p:nvSpPr>
        <p:spPr>
          <a:xfrm>
            <a:off x="588263" y="457200"/>
            <a:ext cx="8241412" cy="553998"/>
          </a:xfrm>
        </p:spPr>
        <p:txBody>
          <a:bodyPr/>
          <a:lstStyle/>
          <a:p>
            <a:r>
              <a:rPr lang="en-US"/>
              <a:t>Click to edit Master title style</a:t>
            </a:r>
          </a:p>
        </p:txBody>
      </p:sp>
      <p:sp>
        <p:nvSpPr>
          <p:cNvPr id="8" name="Text Placeholder 2">
            <a:extLst>
              <a:ext uri="{FF2B5EF4-FFF2-40B4-BE49-F238E27FC236}">
                <a16:creationId xmlns:a16="http://schemas.microsoft.com/office/drawing/2014/main" id="{559F4DD6-B245-4647-A11A-23990508A2CA}"/>
              </a:ext>
            </a:extLst>
          </p:cNvPr>
          <p:cNvSpPr>
            <a:spLocks noGrp="1"/>
          </p:cNvSpPr>
          <p:nvPr>
            <p:ph type="body" sz="quarter" idx="11" hasCustomPrompt="1"/>
          </p:nvPr>
        </p:nvSpPr>
        <p:spPr>
          <a:xfrm>
            <a:off x="10010776" y="474596"/>
            <a:ext cx="1887538" cy="1110625"/>
          </a:xfrm>
        </p:spPr>
        <p:txBody>
          <a:bodyPr wrap="square" lIns="91440" tIns="45720" rIns="91440" bIns="45720">
            <a:spAutoFit/>
          </a:bodyPr>
          <a:lstStyle>
            <a:lvl1pPr marL="0" indent="0">
              <a:spcBef>
                <a:spcPts val="0"/>
              </a:spcBef>
              <a:buNone/>
              <a:defRPr lang="en-US" sz="1400" dirty="0">
                <a:gradFill>
                  <a:gsLst>
                    <a:gs pos="1250">
                      <a:srgbClr val="1A1A1A"/>
                    </a:gs>
                    <a:gs pos="100000">
                      <a:srgbClr val="1A1A1A"/>
                    </a:gs>
                  </a:gsLst>
                  <a:lin ang="5400000" scaled="0"/>
                </a:gradFill>
                <a:latin typeface="+mj-lt"/>
              </a:defRPr>
            </a:lvl1pPr>
          </a:lstStyle>
          <a:p>
            <a:pPr marL="0" lvl="0"/>
            <a:r>
              <a:rPr lang="en-US"/>
              <a:t>Preview</a:t>
            </a:r>
          </a:p>
          <a:p>
            <a:pPr marL="0" lvl="0"/>
            <a:r>
              <a:rPr lang="en-US"/>
              <a:t>Release</a:t>
            </a:r>
          </a:p>
          <a:p>
            <a:pPr marL="0" lvl="0"/>
            <a:r>
              <a:rPr lang="en-US"/>
              <a:t>Date</a:t>
            </a:r>
          </a:p>
        </p:txBody>
      </p:sp>
    </p:spTree>
    <p:extLst>
      <p:ext uri="{BB962C8B-B14F-4D97-AF65-F5344CB8AC3E}">
        <p14:creationId xmlns:p14="http://schemas.microsoft.com/office/powerpoint/2010/main" val="24300722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C20D8-C45F-4EE8-8418-6282A3B9FC6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0271" cy="6858000"/>
          </a:xfrm>
          <a:prstGeom prst="rect">
            <a:avLst/>
          </a:prstGeom>
        </p:spPr>
      </p:pic>
      <p:sp>
        <p:nvSpPr>
          <p:cNvPr id="12" name="Rectangle 11">
            <a:extLst>
              <a:ext uri="{FF2B5EF4-FFF2-40B4-BE49-F238E27FC236}">
                <a16:creationId xmlns:a16="http://schemas.microsoft.com/office/drawing/2014/main" id="{7DA45350-938C-4C1E-87A3-F80ADD4B9546}"/>
              </a:ext>
            </a:extLst>
          </p:cNvPr>
          <p:cNvSpPr/>
          <p:nvPr userDrawn="1"/>
        </p:nvSpPr>
        <p:spPr bwMode="auto">
          <a:xfrm flipH="1" flipV="1">
            <a:off x="0" y="1"/>
            <a:ext cx="12190270" cy="1438219"/>
          </a:xfrm>
          <a:prstGeom prst="rect">
            <a:avLst/>
          </a:prstGeom>
          <a:gradFill flip="none" rotWithShape="1">
            <a:gsLst>
              <a:gs pos="0">
                <a:srgbClr val="000000">
                  <a:alpha val="50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E0894A99-A752-42BA-B1EB-CDD1CAF93D54}"/>
              </a:ext>
            </a:extLst>
          </p:cNvPr>
          <p:cNvSpPr/>
          <p:nvPr userDrawn="1"/>
        </p:nvSpPr>
        <p:spPr bwMode="auto">
          <a:xfrm>
            <a:off x="0" y="1731045"/>
            <a:ext cx="12190270" cy="5126957"/>
          </a:xfrm>
          <a:prstGeom prst="rect">
            <a:avLst/>
          </a:prstGeom>
          <a:gradFill flip="none" rotWithShape="1">
            <a:gsLst>
              <a:gs pos="50000">
                <a:srgbClr val="000000">
                  <a:alpha val="50000"/>
                </a:srgbClr>
              </a:gs>
              <a:gs pos="10000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4174571"/>
            <a:ext cx="8964185" cy="1178282"/>
          </a:xfrm>
          <a:noFill/>
        </p:spPr>
        <p:txBody>
          <a:bodyPr lIns="146304" tIns="91440" rIns="146304" bIns="91440" anchor="t" anchorCtr="0"/>
          <a:lstStyle>
            <a:lvl1pPr>
              <a:defRPr sz="5881" spc="-98" baseline="0">
                <a:gradFill>
                  <a:gsLst>
                    <a:gs pos="5833">
                      <a:schemeClr val="tx1"/>
                    </a:gs>
                    <a:gs pos="53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5354151"/>
            <a:ext cx="8964186" cy="959071"/>
          </a:xfrm>
          <a:noFill/>
        </p:spPr>
        <p:txBody>
          <a:bodyPr lIns="182880" tIns="146304" rIns="182880" bIns="146304">
            <a:noAutofit/>
          </a:bodyPr>
          <a:lstStyle>
            <a:lvl1pPr marL="0" indent="0">
              <a:spcBef>
                <a:spcPts val="0"/>
              </a:spcBef>
              <a:buNone/>
              <a:defRPr sz="3528" spc="0" baseline="0">
                <a:gradFill>
                  <a:gsLst>
                    <a:gs pos="5833">
                      <a:schemeClr val="tx1"/>
                    </a:gs>
                    <a:gs pos="53000">
                      <a:schemeClr val="tx1"/>
                    </a:gs>
                  </a:gsLst>
                  <a:lin ang="5400000" scaled="0"/>
                </a:gradFill>
                <a:latin typeface="+mj-lt"/>
              </a:defRPr>
            </a:lvl1pPr>
          </a:lstStyle>
          <a:p>
            <a:pPr lvl="0"/>
            <a:r>
              <a:rPr lang="en-US"/>
              <a:t>Speaker Name</a:t>
            </a:r>
          </a:p>
        </p:txBody>
      </p:sp>
      <p:pic>
        <p:nvPicPr>
          <p:cNvPr id="11" name="Picture 10">
            <a:extLst>
              <a:ext uri="{FF2B5EF4-FFF2-40B4-BE49-F238E27FC236}">
                <a16:creationId xmlns:a16="http://schemas.microsoft.com/office/drawing/2014/main" id="{CB91CB2F-950C-41BC-99F6-26CA49D4A30A}"/>
              </a:ext>
            </a:extLst>
          </p:cNvPr>
          <p:cNvPicPr>
            <a:picLocks noChangeAspect="1"/>
          </p:cNvPicPr>
          <p:nvPr userDrawn="1"/>
        </p:nvPicPr>
        <p:blipFill>
          <a:blip r:embed="rId3"/>
          <a:stretch>
            <a:fillRect/>
          </a:stretch>
        </p:blipFill>
        <p:spPr>
          <a:xfrm>
            <a:off x="319290" y="292826"/>
            <a:ext cx="1993362" cy="701889"/>
          </a:xfrm>
          <a:prstGeom prst="rect">
            <a:avLst/>
          </a:prstGeom>
        </p:spPr>
      </p:pic>
    </p:spTree>
    <p:extLst>
      <p:ext uri="{BB962C8B-B14F-4D97-AF65-F5344CB8AC3E}">
        <p14:creationId xmlns:p14="http://schemas.microsoft.com/office/powerpoint/2010/main" val="557545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192000" cy="727700"/>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57769" y="816708"/>
            <a:ext cx="11676463" cy="5761918"/>
          </a:xfrm>
          <a:prstGeom prst="rect">
            <a:avLst/>
          </a:prstGeom>
          <a:noFill/>
          <a:ln>
            <a:noFill/>
          </a:ln>
        </p:spPr>
      </p:pic>
      <p:sp>
        <p:nvSpPr>
          <p:cNvPr id="5" name="Text Placeholder 4"/>
          <p:cNvSpPr>
            <a:spLocks noGrp="1"/>
          </p:cNvSpPr>
          <p:nvPr>
            <p:ph type="body" sz="quarter" idx="12" hasCustomPrompt="1"/>
          </p:nvPr>
        </p:nvSpPr>
        <p:spPr>
          <a:xfrm>
            <a:off x="271106" y="3877271"/>
            <a:ext cx="5095209" cy="999080"/>
          </a:xfrm>
          <a:noFill/>
        </p:spPr>
        <p:txBody>
          <a:bodyPr lIns="182880" tIns="146304" rIns="182880" bIns="146304">
            <a:noAutofit/>
          </a:bodyPr>
          <a:lstStyle>
            <a:lvl1pPr marL="0" indent="0">
              <a:spcBef>
                <a:spcPts val="0"/>
              </a:spcBef>
              <a:buNone/>
              <a:defRPr sz="3528" spc="0" baseline="0">
                <a:gradFill>
                  <a:gsLst>
                    <a:gs pos="7965">
                      <a:schemeClr val="tx1"/>
                    </a:gs>
                    <a:gs pos="8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84186"/>
            <a:ext cx="5085476" cy="1793104"/>
          </a:xfrm>
          <a:noFill/>
        </p:spPr>
        <p:txBody>
          <a:bodyPr lIns="146304" tIns="91440" rIns="146304" bIns="91440" anchor="t" anchorCtr="0"/>
          <a:lstStyle>
            <a:lvl1pPr>
              <a:defRPr sz="5881" spc="-98" baseline="0">
                <a:gradFill>
                  <a:gsLst>
                    <a:gs pos="7965">
                      <a:schemeClr val="tx1"/>
                    </a:gs>
                    <a:gs pos="8000">
                      <a:schemeClr val="tx1"/>
                    </a:gs>
                  </a:gsLst>
                  <a:lin ang="5400000" scaled="0"/>
                </a:gradFill>
              </a:defRPr>
            </a:lvl1pPr>
          </a:lstStyle>
          <a:p>
            <a:r>
              <a:rPr lang="en-US"/>
              <a:t>Presentation title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13415" y="322490"/>
            <a:ext cx="9720817" cy="6256136"/>
          </a:xfrm>
          <a:prstGeom prst="rect">
            <a:avLst/>
          </a:prstGeom>
          <a:noFill/>
          <a:ln>
            <a:noFill/>
          </a:ln>
        </p:spPr>
      </p:pic>
    </p:spTree>
    <p:extLst>
      <p:ext uri="{BB962C8B-B14F-4D97-AF65-F5344CB8AC3E}">
        <p14:creationId xmlns:p14="http://schemas.microsoft.com/office/powerpoint/2010/main" val="2067426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192000" cy="727700"/>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sp>
        <p:nvSpPr>
          <p:cNvPr id="7" name="Text Placeholder 4"/>
          <p:cNvSpPr>
            <a:spLocks noGrp="1"/>
          </p:cNvSpPr>
          <p:nvPr>
            <p:ph type="body" sz="quarter" idx="12" hasCustomPrompt="1"/>
          </p:nvPr>
        </p:nvSpPr>
        <p:spPr>
          <a:xfrm>
            <a:off x="271106" y="3877271"/>
            <a:ext cx="5095209" cy="999080"/>
          </a:xfrm>
          <a:noFill/>
        </p:spPr>
        <p:txBody>
          <a:bodyPr lIns="182880" tIns="146304" rIns="182880" bIns="146304">
            <a:noAutofit/>
          </a:bodyPr>
          <a:lstStyle>
            <a:lvl1pPr marL="0" indent="0">
              <a:spcBef>
                <a:spcPts val="0"/>
              </a:spcBef>
              <a:buNone/>
              <a:defRPr sz="3528" spc="0" baseline="0">
                <a:gradFill>
                  <a:gsLst>
                    <a:gs pos="7965">
                      <a:schemeClr val="tx1"/>
                    </a:gs>
                    <a:gs pos="8000">
                      <a:schemeClr val="tx1"/>
                    </a:gs>
                  </a:gsLst>
                  <a:lin ang="5400000" scaled="0"/>
                </a:gradFill>
                <a:latin typeface="+mj-lt"/>
              </a:defRPr>
            </a:lvl1pPr>
          </a:lstStyle>
          <a:p>
            <a:pPr lvl="0"/>
            <a:r>
              <a:rPr lang="en-US"/>
              <a:t>Speaker Name</a:t>
            </a:r>
          </a:p>
        </p:txBody>
      </p:sp>
      <p:sp>
        <p:nvSpPr>
          <p:cNvPr id="8" name="Title 1"/>
          <p:cNvSpPr>
            <a:spLocks noGrp="1"/>
          </p:cNvSpPr>
          <p:nvPr>
            <p:ph type="title" hasCustomPrompt="1"/>
          </p:nvPr>
        </p:nvSpPr>
        <p:spPr>
          <a:xfrm>
            <a:off x="269303" y="2084186"/>
            <a:ext cx="5085476" cy="1793104"/>
          </a:xfrm>
          <a:noFill/>
        </p:spPr>
        <p:txBody>
          <a:bodyPr lIns="146304" tIns="91440" rIns="146304" bIns="91440" anchor="t" anchorCtr="0"/>
          <a:lstStyle>
            <a:lvl1pPr>
              <a:defRPr sz="5881" spc="-98" baseline="0">
                <a:gradFill>
                  <a:gsLst>
                    <a:gs pos="7965">
                      <a:schemeClr val="tx1"/>
                    </a:gs>
                    <a:gs pos="8000">
                      <a:schemeClr val="tx1"/>
                    </a:gs>
                  </a:gsLst>
                  <a:lin ang="5400000" scaled="0"/>
                </a:gradFill>
              </a:defRPr>
            </a:lvl1pPr>
          </a:lstStyle>
          <a:p>
            <a:r>
              <a:rPr lang="en-US"/>
              <a:t>Presentation title</a:t>
            </a:r>
          </a:p>
        </p:txBody>
      </p:sp>
    </p:spTree>
    <p:extLst>
      <p:ext uri="{BB962C8B-B14F-4D97-AF65-F5344CB8AC3E}">
        <p14:creationId xmlns:p14="http://schemas.microsoft.com/office/powerpoint/2010/main" val="3076298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192000" cy="727700"/>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1105" y="2084172"/>
            <a:ext cx="5376684" cy="1793110"/>
          </a:xfrm>
          <a:noFill/>
        </p:spPr>
        <p:txBody>
          <a:bodyPr lIns="182880" tIns="146304" rIns="182880" bIns="146304">
            <a:noAutofit/>
          </a:bodyPr>
          <a:lstStyle>
            <a:lvl1pPr marL="0" indent="0">
              <a:spcBef>
                <a:spcPts val="0"/>
              </a:spcBef>
              <a:buNone/>
              <a:defRPr sz="3528" spc="0" baseline="0">
                <a:gradFill>
                  <a:gsLst>
                    <a:gs pos="46903">
                      <a:srgbClr val="FFFFFF"/>
                    </a:gs>
                    <a:gs pos="83000">
                      <a:srgbClr val="FFFFFF"/>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69304" y="291069"/>
            <a:ext cx="5378485" cy="1793104"/>
          </a:xfrm>
          <a:noFill/>
        </p:spPr>
        <p:txBody>
          <a:bodyPr lIns="146304" tIns="91440" rIns="146304" bIns="91440" anchor="t" anchorCtr="0"/>
          <a:lstStyle>
            <a:lvl1pPr>
              <a:defRPr sz="5881" spc="-98" baseline="0">
                <a:gradFill>
                  <a:gsLst>
                    <a:gs pos="46903">
                      <a:srgbClr val="FFFFFF"/>
                    </a:gs>
                    <a:gs pos="83000">
                      <a:srgbClr val="FFFFFF"/>
                    </a:gs>
                  </a:gsLst>
                  <a:lin ang="5400000" scaled="1"/>
                </a:gradFill>
              </a:defRPr>
            </a:lvl1pPr>
          </a:lstStyle>
          <a:p>
            <a:r>
              <a:rPr lang="en-US"/>
              <a:t>Presentation title</a:t>
            </a:r>
          </a:p>
        </p:txBody>
      </p:sp>
    </p:spTree>
    <p:extLst>
      <p:ext uri="{BB962C8B-B14F-4D97-AF65-F5344CB8AC3E}">
        <p14:creationId xmlns:p14="http://schemas.microsoft.com/office/powerpoint/2010/main" val="1634527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B27273-82A0-4F03-B551-F05C0A270C9F}" type="datetimeFigureOut">
              <a:rPr lang="en-US" smtClean="0"/>
              <a:t>7/28/20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100717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505050">
                        <a:alpha val="50000"/>
                      </a:srgbClr>
                    </a:gs>
                    <a:gs pos="86000">
                      <a:srgbClr val="505050">
                        <a:alpha val="50000"/>
                      </a:srgbClr>
                    </a:gs>
                  </a:gsLst>
                  <a:lin ang="5400000" scaled="0"/>
                </a:gradFill>
              </a:rPr>
              <a:t>MICROSOFT CONFIDENTIAL – INTERNAL ONLY</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727700"/>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69304" y="2084172"/>
            <a:ext cx="5378485" cy="3586208"/>
          </a:xfrm>
          <a:noFill/>
        </p:spPr>
        <p:txBody>
          <a:bodyPr lIns="146304" tIns="91440" rIns="146304" bIns="91440" anchor="t" anchorCtr="0"/>
          <a:lstStyle>
            <a:lvl1pPr>
              <a:defRPr sz="5881" spc="-98" baseline="0">
                <a:gradFill>
                  <a:gsLst>
                    <a:gs pos="46903">
                      <a:schemeClr val="tx1"/>
                    </a:gs>
                    <a:gs pos="83000">
                      <a:schemeClr val="tx1"/>
                    </a:gs>
                  </a:gsLst>
                  <a:lin ang="5400000" scaled="1"/>
                </a:gradFill>
              </a:defRPr>
            </a:lvl1pPr>
          </a:lstStyle>
          <a:p>
            <a:r>
              <a:rPr lang="en-US"/>
              <a:t>Pull quote</a:t>
            </a:r>
          </a:p>
        </p:txBody>
      </p:sp>
    </p:spTree>
    <p:extLst>
      <p:ext uri="{BB962C8B-B14F-4D97-AF65-F5344CB8AC3E}">
        <p14:creationId xmlns:p14="http://schemas.microsoft.com/office/powerpoint/2010/main" val="808331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192000" cy="727700"/>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5914482" y="708900"/>
            <a:ext cx="627497" cy="627586"/>
          </a:xfrm>
          <a:solidFill>
            <a:srgbClr val="68217A"/>
          </a:solidFill>
        </p:spPr>
        <p:txBody>
          <a:bodyPr anchor="ctr">
            <a:noAutofit/>
          </a:bodyPr>
          <a:lstStyle>
            <a:lvl1pPr marL="0" indent="0">
              <a:lnSpc>
                <a:spcPts val="588"/>
              </a:lnSpc>
              <a:spcBef>
                <a:spcPts val="0"/>
              </a:spcBef>
              <a:buNone/>
              <a:defRPr sz="588">
                <a:solidFill>
                  <a:schemeClr val="bg1"/>
                </a:solidFill>
              </a:defRPr>
            </a:lvl1pPr>
            <a:lvl2pPr marL="336080" indent="0">
              <a:buNone/>
              <a:defRPr sz="3136"/>
            </a:lvl2pPr>
            <a:lvl3pPr marL="560134" indent="0">
              <a:buNone/>
              <a:defRPr sz="3136"/>
            </a:lvl3pPr>
            <a:lvl4pPr marL="784187" indent="0">
              <a:buNone/>
              <a:defRPr sz="3136"/>
            </a:lvl4pPr>
            <a:lvl5pPr marL="1008241" indent="0">
              <a:buNone/>
              <a:defRPr sz="3136"/>
            </a:lvl5pPr>
          </a:lstStyle>
          <a:p>
            <a:pPr lvl="0"/>
            <a:r>
              <a:rPr lang="en-US"/>
              <a:t> </a:t>
            </a:r>
          </a:p>
        </p:txBody>
      </p:sp>
      <p:sp>
        <p:nvSpPr>
          <p:cNvPr id="14" name="Text Placeholder 5"/>
          <p:cNvSpPr>
            <a:spLocks noGrp="1"/>
          </p:cNvSpPr>
          <p:nvPr>
            <p:ph type="body" sz="quarter" idx="16" hasCustomPrompt="1"/>
          </p:nvPr>
        </p:nvSpPr>
        <p:spPr>
          <a:xfrm>
            <a:off x="9233489" y="891888"/>
            <a:ext cx="627497" cy="261610"/>
          </a:xfrm>
          <a:solidFill>
            <a:srgbClr val="68217A"/>
          </a:solidFill>
        </p:spPr>
        <p:txBody>
          <a:bodyPr anchor="ctr"/>
          <a:lstStyle>
            <a:lvl1pPr marL="0" indent="0">
              <a:lnSpc>
                <a:spcPts val="588"/>
              </a:lnSpc>
              <a:spcBef>
                <a:spcPts val="0"/>
              </a:spcBef>
              <a:buNone/>
              <a:defRPr sz="588">
                <a:solidFill>
                  <a:schemeClr val="bg1"/>
                </a:solidFill>
              </a:defRPr>
            </a:lvl1pPr>
            <a:lvl2pPr marL="336080" indent="0">
              <a:buNone/>
              <a:defRPr sz="3136"/>
            </a:lvl2pPr>
            <a:lvl3pPr marL="560134" indent="0">
              <a:buNone/>
              <a:defRPr sz="3136"/>
            </a:lvl3pPr>
            <a:lvl4pPr marL="784187" indent="0">
              <a:buNone/>
              <a:defRPr sz="3136"/>
            </a:lvl4pPr>
            <a:lvl5pPr marL="1008241" indent="0">
              <a:buNone/>
              <a:defRPr sz="3136"/>
            </a:lvl5pPr>
          </a:lstStyle>
          <a:p>
            <a:pPr lvl="0"/>
            <a:r>
              <a:rPr lang="en-US"/>
              <a:t> </a:t>
            </a:r>
          </a:p>
        </p:txBody>
      </p:sp>
      <p:sp>
        <p:nvSpPr>
          <p:cNvPr id="15" name="Text Placeholder 5"/>
          <p:cNvSpPr>
            <a:spLocks noGrp="1"/>
          </p:cNvSpPr>
          <p:nvPr>
            <p:ph type="body" sz="quarter" idx="17" hasCustomPrompt="1"/>
          </p:nvPr>
        </p:nvSpPr>
        <p:spPr>
          <a:xfrm>
            <a:off x="9233489" y="3743932"/>
            <a:ext cx="627497" cy="261610"/>
          </a:xfrm>
          <a:solidFill>
            <a:srgbClr val="68217A"/>
          </a:solidFill>
        </p:spPr>
        <p:txBody>
          <a:bodyPr anchor="ctr"/>
          <a:lstStyle>
            <a:lvl1pPr marL="0" indent="0">
              <a:lnSpc>
                <a:spcPts val="588"/>
              </a:lnSpc>
              <a:spcBef>
                <a:spcPts val="0"/>
              </a:spcBef>
              <a:buNone/>
              <a:defRPr sz="588">
                <a:solidFill>
                  <a:schemeClr val="bg1"/>
                </a:solidFill>
              </a:defRPr>
            </a:lvl1pPr>
            <a:lvl2pPr marL="336080" indent="0">
              <a:buNone/>
              <a:defRPr sz="3136"/>
            </a:lvl2pPr>
            <a:lvl3pPr marL="560134" indent="0">
              <a:buNone/>
              <a:defRPr sz="3136"/>
            </a:lvl3pPr>
            <a:lvl4pPr marL="784187" indent="0">
              <a:buNone/>
              <a:defRPr sz="3136"/>
            </a:lvl4pPr>
            <a:lvl5pPr marL="1008241" indent="0">
              <a:buNone/>
              <a:defRPr sz="3136"/>
            </a:lvl5pPr>
          </a:lstStyle>
          <a:p>
            <a:pPr lvl="0"/>
            <a:r>
              <a:rPr lang="en-US"/>
              <a:t> </a:t>
            </a:r>
          </a:p>
        </p:txBody>
      </p:sp>
      <p:sp>
        <p:nvSpPr>
          <p:cNvPr id="17" name="Title 16"/>
          <p:cNvSpPr>
            <a:spLocks noGrp="1"/>
          </p:cNvSpPr>
          <p:nvPr>
            <p:ph type="title"/>
          </p:nvPr>
        </p:nvSpPr>
        <p:spPr>
          <a:xfrm>
            <a:off x="4307819" y="3557466"/>
            <a:ext cx="2234160" cy="2228097"/>
          </a:xfrm>
          <a:solidFill>
            <a:srgbClr val="68217A"/>
          </a:solidFill>
        </p:spPr>
        <p:txBody>
          <a:bodyPr lIns="182880" tIns="146304" rIns="182880" bIns="146304"/>
          <a:lstStyle>
            <a:lvl1pPr>
              <a:defRPr sz="3136">
                <a:gradFill>
                  <a:gsLst>
                    <a:gs pos="14159">
                      <a:schemeClr val="bg1"/>
                    </a:gs>
                    <a:gs pos="37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936993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5">
                <a:gradFill>
                  <a:gsLst>
                    <a:gs pos="6195">
                      <a:schemeClr val="tx1"/>
                    </a:gs>
                    <a:gs pos="39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39" y="3877277"/>
            <a:ext cx="5378549" cy="401841"/>
          </a:xfrm>
        </p:spPr>
        <p:txBody>
          <a:bodyPr/>
          <a:lstStyle>
            <a:lvl1pPr marL="0" indent="0">
              <a:buNone/>
              <a:defRPr sz="1567">
                <a:gradFill>
                  <a:gsLst>
                    <a:gs pos="1250">
                      <a:schemeClr val="tx1"/>
                    </a:gs>
                    <a:gs pos="100000">
                      <a:schemeClr val="tx1"/>
                    </a:gs>
                  </a:gsLst>
                  <a:lin ang="5400000" scaled="0"/>
                </a:gradFill>
                <a:latin typeface="+mn-lt"/>
              </a:defRPr>
            </a:lvl1pPr>
            <a:lvl2pPr>
              <a:defRPr sz="1567"/>
            </a:lvl2pPr>
            <a:lvl3pPr>
              <a:defRPr sz="1567"/>
            </a:lvl3pPr>
            <a:lvl4pPr>
              <a:defRPr sz="1567"/>
            </a:lvl4pPr>
            <a:lvl5pPr marL="1008241" indent="0">
              <a:buNone/>
              <a:defRPr sz="1567"/>
            </a:lvl5pPr>
          </a:lstStyle>
          <a:p>
            <a:pPr lvl="0"/>
            <a:r>
              <a:rPr lang="en-US"/>
              <a:t>Click to edit Master text styles</a:t>
            </a:r>
          </a:p>
        </p:txBody>
      </p:sp>
    </p:spTree>
    <p:extLst>
      <p:ext uri="{BB962C8B-B14F-4D97-AF65-F5344CB8AC3E}">
        <p14:creationId xmlns:p14="http://schemas.microsoft.com/office/powerpoint/2010/main" val="2896196349"/>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5">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39" y="3877278"/>
            <a:ext cx="5378549" cy="398335"/>
          </a:xfrm>
        </p:spPr>
        <p:txBody>
          <a:bodyPr/>
          <a:lstStyle>
            <a:lvl1pPr marL="0" indent="0">
              <a:buNone/>
              <a:defRPr sz="1567">
                <a:gradFill>
                  <a:gsLst>
                    <a:gs pos="92035">
                      <a:schemeClr val="tx1"/>
                    </a:gs>
                    <a:gs pos="84000">
                      <a:schemeClr val="tx1"/>
                    </a:gs>
                  </a:gsLst>
                  <a:lin ang="5400000" scaled="0"/>
                </a:gradFill>
                <a:latin typeface="+mn-lt"/>
              </a:defRPr>
            </a:lvl1pPr>
            <a:lvl2pPr>
              <a:defRPr sz="1567">
                <a:gradFill>
                  <a:gsLst>
                    <a:gs pos="94030">
                      <a:srgbClr val="FFFFFF"/>
                    </a:gs>
                    <a:gs pos="68000">
                      <a:srgbClr val="FFFFFF"/>
                    </a:gs>
                  </a:gsLst>
                  <a:lin ang="5400000" scaled="0"/>
                </a:gradFill>
              </a:defRPr>
            </a:lvl2pPr>
            <a:lvl3pPr>
              <a:defRPr sz="1567">
                <a:gradFill>
                  <a:gsLst>
                    <a:gs pos="94030">
                      <a:srgbClr val="FFFFFF"/>
                    </a:gs>
                    <a:gs pos="68000">
                      <a:srgbClr val="FFFFFF"/>
                    </a:gs>
                  </a:gsLst>
                  <a:lin ang="5400000" scaled="0"/>
                </a:gradFill>
              </a:defRPr>
            </a:lvl3pPr>
            <a:lvl4pPr>
              <a:defRPr sz="1567">
                <a:gradFill>
                  <a:gsLst>
                    <a:gs pos="94030">
                      <a:srgbClr val="FFFFFF"/>
                    </a:gs>
                    <a:gs pos="68000">
                      <a:srgbClr val="FFFFFF"/>
                    </a:gs>
                  </a:gsLst>
                  <a:lin ang="5400000" scaled="0"/>
                </a:gradFill>
              </a:defRPr>
            </a:lvl4pPr>
            <a:lvl5pPr>
              <a:defRPr sz="1567">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8279049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2"/>
            <a:ext cx="11653834" cy="3137898"/>
          </a:xfrm>
        </p:spPr>
        <p:txBody>
          <a:bodyPr/>
          <a:lstStyle>
            <a:lvl1pPr>
              <a:defRPr sz="5685">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39" y="3877277"/>
            <a:ext cx="5378549" cy="401841"/>
          </a:xfrm>
        </p:spPr>
        <p:txBody>
          <a:bodyPr/>
          <a:lstStyle>
            <a:lvl1pPr marL="0" indent="0">
              <a:buNone/>
              <a:defRPr sz="1567">
                <a:gradFill>
                  <a:gsLst>
                    <a:gs pos="94690">
                      <a:schemeClr val="tx1"/>
                    </a:gs>
                    <a:gs pos="86000">
                      <a:schemeClr val="tx1"/>
                    </a:gs>
                  </a:gsLst>
                  <a:lin ang="5400000" scaled="0"/>
                </a:gradFill>
                <a:latin typeface="+mn-lt"/>
              </a:defRPr>
            </a:lvl1pPr>
            <a:lvl2pPr>
              <a:defRPr sz="1567">
                <a:gradFill>
                  <a:gsLst>
                    <a:gs pos="94030">
                      <a:srgbClr val="FFFFFF"/>
                    </a:gs>
                    <a:gs pos="68000">
                      <a:srgbClr val="FFFFFF"/>
                    </a:gs>
                  </a:gsLst>
                  <a:lin ang="5400000" scaled="0"/>
                </a:gradFill>
              </a:defRPr>
            </a:lvl2pPr>
            <a:lvl3pPr>
              <a:defRPr sz="1567">
                <a:gradFill>
                  <a:gsLst>
                    <a:gs pos="94030">
                      <a:srgbClr val="FFFFFF"/>
                    </a:gs>
                    <a:gs pos="68000">
                      <a:srgbClr val="FFFFFF"/>
                    </a:gs>
                  </a:gsLst>
                  <a:lin ang="5400000" scaled="0"/>
                </a:gradFill>
              </a:defRPr>
            </a:lvl3pPr>
            <a:lvl4pPr>
              <a:defRPr sz="1567">
                <a:gradFill>
                  <a:gsLst>
                    <a:gs pos="94030">
                      <a:srgbClr val="FFFFFF"/>
                    </a:gs>
                    <a:gs pos="68000">
                      <a:srgbClr val="FFFFFF"/>
                    </a:gs>
                  </a:gsLst>
                  <a:lin ang="5400000" scaled="0"/>
                </a:gradFill>
              </a:defRPr>
            </a:lvl4pPr>
            <a:lvl5pPr>
              <a:defRPr sz="1567">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2079554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4"/>
            <a:ext cx="11653834" cy="1793071"/>
          </a:xfrm>
        </p:spPr>
        <p:txBody>
          <a:bodyPr/>
          <a:lstStyle>
            <a:lvl1pPr>
              <a:defRPr sz="5685">
                <a:gradFill>
                  <a:gsLst>
                    <a:gs pos="56637">
                      <a:schemeClr val="tx1"/>
                    </a:gs>
                    <a:gs pos="33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40" y="2546470"/>
            <a:ext cx="7171399" cy="510524"/>
          </a:xfrm>
        </p:spPr>
        <p:txBody>
          <a:bodyPr/>
          <a:lstStyle>
            <a:lvl1pPr marL="0" indent="0">
              <a:buNone/>
              <a:defRPr sz="2353">
                <a:gradFill>
                  <a:gsLst>
                    <a:gs pos="1250">
                      <a:schemeClr val="tx1"/>
                    </a:gs>
                    <a:gs pos="100000">
                      <a:schemeClr val="tx1"/>
                    </a:gs>
                  </a:gsLst>
                  <a:lin ang="5400000" scaled="0"/>
                </a:gradFill>
                <a:latin typeface="+mn-lt"/>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755380335"/>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4"/>
            <a:ext cx="11653834" cy="1793071"/>
          </a:xfrm>
        </p:spPr>
        <p:txBody>
          <a:bodyPr/>
          <a:lstStyle>
            <a:lvl1pPr>
              <a:defRPr sz="5685">
                <a:gradFill>
                  <a:gsLst>
                    <a:gs pos="99115">
                      <a:schemeClr val="tx1"/>
                    </a:gs>
                    <a:gs pos="87611">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40" y="2546469"/>
            <a:ext cx="7171399" cy="506972"/>
          </a:xfrm>
        </p:spPr>
        <p:txBody>
          <a:bodyPr/>
          <a:lstStyle>
            <a:lvl1pPr marL="0" indent="0">
              <a:buNone/>
              <a:defRPr sz="2353">
                <a:gradFill>
                  <a:gsLst>
                    <a:gs pos="14159">
                      <a:schemeClr val="tx1"/>
                    </a:gs>
                    <a:gs pos="31000">
                      <a:schemeClr val="tx1"/>
                    </a:gs>
                  </a:gsLst>
                  <a:lin ang="5400000" scaled="0"/>
                </a:gradFill>
                <a:latin typeface="+mn-lt"/>
              </a:defRPr>
            </a:lvl1pPr>
            <a:lvl2pPr>
              <a:defRPr sz="2353">
                <a:gradFill>
                  <a:gsLst>
                    <a:gs pos="5224">
                      <a:srgbClr val="FFFFFF"/>
                    </a:gs>
                    <a:gs pos="31000">
                      <a:srgbClr val="FFFFFF"/>
                    </a:gs>
                  </a:gsLst>
                  <a:lin ang="5400000" scaled="0"/>
                </a:gradFill>
              </a:defRPr>
            </a:lvl2pPr>
            <a:lvl3pPr>
              <a:defRPr sz="2353">
                <a:gradFill>
                  <a:gsLst>
                    <a:gs pos="5224">
                      <a:srgbClr val="FFFFFF"/>
                    </a:gs>
                    <a:gs pos="31000">
                      <a:srgbClr val="FFFFFF"/>
                    </a:gs>
                  </a:gsLst>
                  <a:lin ang="5400000" scaled="0"/>
                </a:gradFill>
              </a:defRPr>
            </a:lvl3pPr>
            <a:lvl4pPr>
              <a:defRPr sz="2353">
                <a:gradFill>
                  <a:gsLst>
                    <a:gs pos="5224">
                      <a:srgbClr val="FFFFFF"/>
                    </a:gs>
                    <a:gs pos="31000">
                      <a:srgbClr val="FFFFFF"/>
                    </a:gs>
                  </a:gsLst>
                  <a:lin ang="5400000" scaled="0"/>
                </a:gradFill>
              </a:defRPr>
            </a:lvl4pPr>
            <a:lvl5pPr>
              <a:defRPr sz="2353">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5816099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4"/>
            <a:ext cx="11653834" cy="1793071"/>
          </a:xfrm>
        </p:spPr>
        <p:txBody>
          <a:bodyPr/>
          <a:lstStyle>
            <a:lvl1pPr>
              <a:defRPr sz="5685">
                <a:gradFill>
                  <a:gsLst>
                    <a:gs pos="85821">
                      <a:schemeClr val="tx1"/>
                    </a:gs>
                    <a:gs pos="61194">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40" y="2546469"/>
            <a:ext cx="7171399" cy="506972"/>
          </a:xfrm>
        </p:spPr>
        <p:txBody>
          <a:bodyPr/>
          <a:lstStyle>
            <a:lvl1pPr marL="0" indent="0">
              <a:buNone/>
              <a:defRPr sz="2353">
                <a:gradFill>
                  <a:gsLst>
                    <a:gs pos="54867">
                      <a:schemeClr val="tx1"/>
                    </a:gs>
                    <a:gs pos="31000">
                      <a:schemeClr val="tx1"/>
                    </a:gs>
                  </a:gsLst>
                  <a:lin ang="5400000" scaled="0"/>
                </a:gradFill>
                <a:latin typeface="+mn-lt"/>
              </a:defRPr>
            </a:lvl1pPr>
            <a:lvl2pPr>
              <a:defRPr sz="2353">
                <a:gradFill>
                  <a:gsLst>
                    <a:gs pos="5224">
                      <a:srgbClr val="FFFFFF"/>
                    </a:gs>
                    <a:gs pos="31000">
                      <a:srgbClr val="FFFFFF"/>
                    </a:gs>
                  </a:gsLst>
                  <a:lin ang="5400000" scaled="0"/>
                </a:gradFill>
              </a:defRPr>
            </a:lvl2pPr>
            <a:lvl3pPr>
              <a:defRPr sz="2353">
                <a:gradFill>
                  <a:gsLst>
                    <a:gs pos="5224">
                      <a:srgbClr val="FFFFFF"/>
                    </a:gs>
                    <a:gs pos="31000">
                      <a:srgbClr val="FFFFFF"/>
                    </a:gs>
                  </a:gsLst>
                  <a:lin ang="5400000" scaled="0"/>
                </a:gradFill>
              </a:defRPr>
            </a:lvl3pPr>
            <a:lvl4pPr>
              <a:defRPr sz="2353">
                <a:gradFill>
                  <a:gsLst>
                    <a:gs pos="5224">
                      <a:srgbClr val="FFFFFF"/>
                    </a:gs>
                    <a:gs pos="31000">
                      <a:srgbClr val="FFFFFF"/>
                    </a:gs>
                  </a:gsLst>
                  <a:lin ang="5400000" scaled="0"/>
                </a:gradFill>
              </a:defRPr>
            </a:lvl4pPr>
            <a:lvl5pPr>
              <a:defRPr sz="2353">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7683512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3834" cy="896518"/>
          </a:xfrm>
        </p:spPr>
        <p:txBody>
          <a:bodyPr/>
          <a:lstStyle>
            <a:lvl1pPr>
              <a:defRPr sz="5685">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69239" y="1663939"/>
            <a:ext cx="10757098" cy="1865319"/>
          </a:xfrm>
        </p:spPr>
        <p:txBody>
          <a:bodyPr/>
          <a:lstStyle>
            <a:lvl1pPr>
              <a:defRPr sz="2549">
                <a:gradFill>
                  <a:gsLst>
                    <a:gs pos="1250">
                      <a:schemeClr val="tx1"/>
                    </a:gs>
                    <a:gs pos="100000">
                      <a:schemeClr val="tx1"/>
                    </a:gs>
                  </a:gsLst>
                  <a:lin ang="5400000" scaled="0"/>
                </a:gradFill>
                <a:latin typeface="+mn-lt"/>
              </a:defRPr>
            </a:lvl1pPr>
            <a:lvl2pPr>
              <a:defRPr sz="2353"/>
            </a:lvl2pPr>
            <a:lvl3pPr>
              <a:defRPr sz="1961"/>
            </a:lvl3pPr>
            <a:lvl4pPr>
              <a:defRPr sz="1765"/>
            </a:lvl4pPr>
            <a:lvl5pPr>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626773"/>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 y="1"/>
            <a:ext cx="5884345" cy="727700"/>
          </a:xfrm>
        </p:spPr>
        <p:txBody>
          <a:bodyPr/>
          <a:lstStyle>
            <a:lvl1pPr marL="0" indent="0">
              <a:buNone/>
              <a:defRPr/>
            </a:lvl1pPr>
          </a:lstStyle>
          <a:p>
            <a:r>
              <a:rPr lang="en-US"/>
              <a:t>Click icon to add picture</a:t>
            </a:r>
          </a:p>
        </p:txBody>
      </p:sp>
      <p:sp>
        <p:nvSpPr>
          <p:cNvPr id="6" name="Content Placeholder 5"/>
          <p:cNvSpPr>
            <a:spLocks noGrp="1"/>
          </p:cNvSpPr>
          <p:nvPr>
            <p:ph sz="quarter" idx="10"/>
          </p:nvPr>
        </p:nvSpPr>
        <p:spPr>
          <a:xfrm>
            <a:off x="5647788" y="1187622"/>
            <a:ext cx="6274974" cy="588449"/>
          </a:xfrm>
        </p:spPr>
        <p:txBody>
          <a:bodyPr/>
          <a:lstStyle>
            <a:lvl1pPr marL="0" indent="0">
              <a:buNone/>
              <a:defRPr sz="2941"/>
            </a:lvl1pPr>
          </a:lstStyle>
          <a:p>
            <a:pPr lvl="0"/>
            <a:r>
              <a:rPr lang="en-US"/>
              <a:t>Click to edit Master text styles</a:t>
            </a:r>
          </a:p>
        </p:txBody>
      </p:sp>
    </p:spTree>
    <p:extLst>
      <p:ext uri="{BB962C8B-B14F-4D97-AF65-F5344CB8AC3E}">
        <p14:creationId xmlns:p14="http://schemas.microsoft.com/office/powerpoint/2010/main" val="307600047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7171398"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4773829"/>
            <a:ext cx="7171397"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a:stretch>
            <a:fillRect/>
          </a:stretch>
        </p:blipFill>
        <p:spPr>
          <a:xfrm>
            <a:off x="7604953" y="298255"/>
            <a:ext cx="4322760" cy="6275864"/>
          </a:xfrm>
          <a:prstGeom prst="rect">
            <a:avLst/>
          </a:prstGeom>
        </p:spPr>
      </p:pic>
      <p:sp>
        <p:nvSpPr>
          <p:cNvPr id="8" name="TextBox 7"/>
          <p:cNvSpPr txBox="1"/>
          <p:nvPr userDrawn="1"/>
        </p:nvSpPr>
        <p:spPr bwMode="white">
          <a:xfrm>
            <a:off x="4367360" y="6566898"/>
            <a:ext cx="3457280"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564522994"/>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53"/>
            </a:lvl1pPr>
          </a:lstStyle>
          <a:p>
            <a:r>
              <a:rPr lang="en-US"/>
              <a:t>Click to edit Master title style</a:t>
            </a:r>
          </a:p>
        </p:txBody>
      </p:sp>
      <p:sp>
        <p:nvSpPr>
          <p:cNvPr id="4" name="Content Placeholder 3"/>
          <p:cNvSpPr>
            <a:spLocks noGrp="1"/>
          </p:cNvSpPr>
          <p:nvPr>
            <p:ph sz="quarter" idx="10"/>
          </p:nvPr>
        </p:nvSpPr>
        <p:spPr>
          <a:xfrm>
            <a:off x="269239" y="1663914"/>
            <a:ext cx="8964248" cy="669927"/>
          </a:xfrm>
        </p:spPr>
        <p:txBody>
          <a:bodyPr/>
          <a:lstStyle>
            <a:lvl1pPr marL="0" indent="0">
              <a:buNone/>
              <a:defRPr sz="3528"/>
            </a:lvl1pPr>
            <a:lvl2pPr>
              <a:defRPr sz="3528"/>
            </a:lvl2pPr>
            <a:lvl3pPr>
              <a:defRPr sz="3528"/>
            </a:lvl3pPr>
            <a:lvl4pPr>
              <a:defRPr sz="3528"/>
            </a:lvl4pPr>
            <a:lvl5pPr>
              <a:defRPr sz="3528"/>
            </a:lvl5pPr>
          </a:lstStyle>
          <a:p>
            <a:pPr lvl="0"/>
            <a:r>
              <a:rPr lang="en-US"/>
              <a:t>Click to edit Master text styles</a:t>
            </a:r>
          </a:p>
        </p:txBody>
      </p:sp>
    </p:spTree>
    <p:extLst>
      <p:ext uri="{BB962C8B-B14F-4D97-AF65-F5344CB8AC3E}">
        <p14:creationId xmlns:p14="http://schemas.microsoft.com/office/powerpoint/2010/main" val="2532250103"/>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39" y="1663939"/>
            <a:ext cx="3585699" cy="425495"/>
          </a:xfrm>
        </p:spPr>
        <p:txBody>
          <a:bodyPr/>
          <a:lstStyle>
            <a:lvl1pPr marL="0" indent="0">
              <a:buNone/>
              <a:defRPr sz="1765">
                <a:latin typeface="+mn-lt"/>
              </a:defRPr>
            </a:lvl1pPr>
            <a:lvl2pPr>
              <a:defRPr sz="1765"/>
            </a:lvl2pPr>
            <a:lvl3pPr>
              <a:defRPr sz="1765"/>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2344985063"/>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727700"/>
          </a:xfrm>
        </p:spPr>
        <p:txBody>
          <a:bodyPr/>
          <a:lstStyle/>
          <a:p>
            <a:r>
              <a:rPr lang="en-US"/>
              <a:t>Click icon to add picture</a:t>
            </a:r>
          </a:p>
        </p:txBody>
      </p:sp>
      <p:sp>
        <p:nvSpPr>
          <p:cNvPr id="2" name="Title 1"/>
          <p:cNvSpPr>
            <a:spLocks noGrp="1"/>
          </p:cNvSpPr>
          <p:nvPr>
            <p:ph type="title"/>
          </p:nvPr>
        </p:nvSpPr>
        <p:spPr/>
        <p:txBody>
          <a:bodyPr/>
          <a:lstStyle>
            <a:lvl1pPr>
              <a:defRPr sz="4704">
                <a:gradFill>
                  <a:gsLst>
                    <a:gs pos="69027">
                      <a:schemeClr val="tx1"/>
                    </a:gs>
                    <a:gs pos="22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896043763"/>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103"/>
            <a:ext cx="11655840" cy="737413"/>
          </a:xfrm>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40" y="2980725"/>
            <a:ext cx="11653523" cy="506972"/>
          </a:xfrm>
        </p:spPr>
        <p:txBody>
          <a:bodyPr/>
          <a:lstStyle>
            <a:lvl1pPr marL="0" indent="0">
              <a:buNone/>
              <a:defRPr sz="2353"/>
            </a:lvl1pPr>
          </a:lstStyle>
          <a:p>
            <a:pPr lvl="0"/>
            <a:r>
              <a:rPr lang="en-US"/>
              <a:t>Click to edit Master text styles</a:t>
            </a:r>
          </a:p>
        </p:txBody>
      </p:sp>
      <p:sp>
        <p:nvSpPr>
          <p:cNvPr id="6" name="Content Placeholder 5"/>
          <p:cNvSpPr>
            <a:spLocks noGrp="1"/>
          </p:cNvSpPr>
          <p:nvPr>
            <p:ph sz="quarter" idx="11"/>
          </p:nvPr>
        </p:nvSpPr>
        <p:spPr>
          <a:xfrm>
            <a:off x="269239"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7" name="Content Placeholder 5"/>
          <p:cNvSpPr>
            <a:spLocks noGrp="1"/>
          </p:cNvSpPr>
          <p:nvPr>
            <p:ph sz="quarter" idx="12"/>
          </p:nvPr>
        </p:nvSpPr>
        <p:spPr>
          <a:xfrm>
            <a:off x="3256442"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8" name="Content Placeholder 5"/>
          <p:cNvSpPr>
            <a:spLocks noGrp="1"/>
          </p:cNvSpPr>
          <p:nvPr>
            <p:ph sz="quarter" idx="13"/>
          </p:nvPr>
        </p:nvSpPr>
        <p:spPr>
          <a:xfrm>
            <a:off x="6243644"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
        <p:nvSpPr>
          <p:cNvPr id="9" name="Content Placeholder 5"/>
          <p:cNvSpPr>
            <a:spLocks noGrp="1"/>
          </p:cNvSpPr>
          <p:nvPr>
            <p:ph sz="quarter" idx="14"/>
          </p:nvPr>
        </p:nvSpPr>
        <p:spPr>
          <a:xfrm>
            <a:off x="9230848" y="3877276"/>
            <a:ext cx="2689274" cy="2689656"/>
          </a:xfrm>
          <a:solidFill>
            <a:schemeClr val="accent1"/>
          </a:solidFill>
        </p:spPr>
        <p:txBody>
          <a:bodyPr lIns="182880" tIns="146304" rIns="182880" bIns="146304">
            <a:noAutofit/>
          </a:bodyPr>
          <a:lstStyle>
            <a:lvl1pPr marL="0" indent="0">
              <a:buNone/>
              <a:defRPr sz="2353">
                <a:gradFill>
                  <a:gsLst>
                    <a:gs pos="2655">
                      <a:schemeClr val="bg1"/>
                    </a:gs>
                    <a:gs pos="29000">
                      <a:schemeClr val="bg1"/>
                    </a:gs>
                  </a:gsLst>
                  <a:lin ang="5400000" scaled="0"/>
                </a:gradFill>
              </a:defRPr>
            </a:lvl1pPr>
            <a:lvl2pPr>
              <a:defRPr sz="2353"/>
            </a:lvl2pPr>
            <a:lvl3pPr>
              <a:defRPr sz="2353"/>
            </a:lvl3pPr>
            <a:lvl4pPr>
              <a:defRPr sz="2353"/>
            </a:lvl4pPr>
            <a:lvl5pPr>
              <a:defRPr sz="2353"/>
            </a:lvl5pPr>
          </a:lstStyle>
          <a:p>
            <a:pPr lvl="0"/>
            <a:r>
              <a:rPr lang="en-US"/>
              <a:t>Click to edit Master text styles</a:t>
            </a:r>
          </a:p>
        </p:txBody>
      </p:sp>
    </p:spTree>
    <p:extLst>
      <p:ext uri="{BB962C8B-B14F-4D97-AF65-F5344CB8AC3E}">
        <p14:creationId xmlns:p14="http://schemas.microsoft.com/office/powerpoint/2010/main" val="153251761"/>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28"/>
            </a:lvl1pPr>
          </a:lstStyle>
          <a:p>
            <a:r>
              <a:rPr lang="en-US"/>
              <a:t>Click to edit Master title style</a:t>
            </a:r>
          </a:p>
        </p:txBody>
      </p:sp>
      <p:sp>
        <p:nvSpPr>
          <p:cNvPr id="4" name="Content Placeholder 3"/>
          <p:cNvSpPr>
            <a:spLocks noGrp="1"/>
          </p:cNvSpPr>
          <p:nvPr>
            <p:ph sz="quarter" idx="10"/>
          </p:nvPr>
        </p:nvSpPr>
        <p:spPr>
          <a:xfrm>
            <a:off x="269239" y="1663913"/>
            <a:ext cx="5378549" cy="4903020"/>
          </a:xfrm>
          <a:solidFill>
            <a:schemeClr val="accent1">
              <a:alpha val="90000"/>
            </a:schemeClr>
          </a:solidFill>
        </p:spPr>
        <p:txBody>
          <a:bodyPr lIns="182880" tIns="146304" rIns="182880" bIns="146304">
            <a:noAutofit/>
          </a:bodyPr>
          <a:lstStyle>
            <a:lvl1pPr marL="0" indent="0">
              <a:buNone/>
              <a:defRPr sz="2353">
                <a:gradFill>
                  <a:gsLst>
                    <a:gs pos="10619">
                      <a:schemeClr val="bg1"/>
                    </a:gs>
                    <a:gs pos="33000">
                      <a:schemeClr val="bg1"/>
                    </a:gs>
                  </a:gsLst>
                  <a:lin ang="5400000" scaled="0"/>
                </a:gradFill>
              </a:defRPr>
            </a:lvl1pPr>
            <a:lvl2pPr>
              <a:defRPr sz="1961"/>
            </a:lvl2pPr>
            <a:lvl3pPr>
              <a:defRPr sz="1961"/>
            </a:lvl3pPr>
            <a:lvl4pPr>
              <a:defRPr sz="1765"/>
            </a:lvl4pPr>
            <a:lvl5pPr>
              <a:defRPr sz="1765"/>
            </a:lvl5pPr>
          </a:lstStyle>
          <a:p>
            <a:pPr lvl="0"/>
            <a:r>
              <a:rPr lang="en-US"/>
              <a:t>Click to edit Master text styles</a:t>
            </a:r>
          </a:p>
        </p:txBody>
      </p:sp>
    </p:spTree>
    <p:extLst>
      <p:ext uri="{BB962C8B-B14F-4D97-AF65-F5344CB8AC3E}">
        <p14:creationId xmlns:p14="http://schemas.microsoft.com/office/powerpoint/2010/main" val="1515782519"/>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53"/>
            </a:lvl1pPr>
          </a:lstStyle>
          <a:p>
            <a:r>
              <a:rPr lang="en-US"/>
              <a:t>Click to edit Master title style</a:t>
            </a:r>
          </a:p>
        </p:txBody>
      </p:sp>
    </p:spTree>
    <p:extLst>
      <p:ext uri="{BB962C8B-B14F-4D97-AF65-F5344CB8AC3E}">
        <p14:creationId xmlns:p14="http://schemas.microsoft.com/office/powerpoint/2010/main" val="1159693193"/>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903117"/>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3132" y="291070"/>
            <a:ext cx="11653523" cy="6125745"/>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68928" y="2081061"/>
            <a:ext cx="11655840" cy="2692769"/>
          </a:xfrm>
        </p:spPr>
        <p:txBody>
          <a:bodyPr/>
          <a:lstStyle>
            <a:lvl1pPr>
              <a:defRPr sz="8626">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0037317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081061"/>
            <a:ext cx="11655840" cy="2692769"/>
          </a:xfrm>
        </p:spPr>
        <p:txBody>
          <a:bodyPr/>
          <a:lstStyle>
            <a:lvl1pPr>
              <a:defRPr sz="8626">
                <a:gradFill>
                  <a:gsLst>
                    <a:gs pos="0">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8338561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Video title</a:t>
            </a:r>
          </a:p>
        </p:txBody>
      </p:sp>
      <p:pic>
        <p:nvPicPr>
          <p:cNvPr id="4" name="Picture 3"/>
          <p:cNvPicPr>
            <a:picLocks noChangeAspect="1"/>
          </p:cNvPicPr>
          <p:nvPr userDrawn="1"/>
        </p:nvPicPr>
        <p:blipFill>
          <a:blip r:embed="rId2"/>
          <a:stretch>
            <a:fillRect/>
          </a:stretch>
        </p:blipFill>
        <p:spPr>
          <a:xfrm>
            <a:off x="623" y="3343634"/>
            <a:ext cx="12191377" cy="3043622"/>
          </a:xfrm>
          <a:prstGeom prst="rect">
            <a:avLst/>
          </a:prstGeom>
        </p:spPr>
      </p:pic>
      <p:sp>
        <p:nvSpPr>
          <p:cNvPr id="5" name="TextBox 7"/>
          <p:cNvSpPr txBox="1"/>
          <p:nvPr userDrawn="1"/>
        </p:nvSpPr>
        <p:spPr bwMode="white">
          <a:xfrm>
            <a:off x="4367360" y="6566898"/>
            <a:ext cx="3457280"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070"/>
            <a:ext cx="11655840" cy="1793104"/>
          </a:xfrm>
        </p:spPr>
        <p:txBody>
          <a:bodyPr/>
          <a:lstStyle>
            <a:lvl1pPr>
              <a:defRPr sz="5293">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8077145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28" y="2087886"/>
            <a:ext cx="11655840" cy="899665"/>
          </a:xfrm>
        </p:spPr>
        <p:txBody>
          <a:bodyPr/>
          <a:lstStyle>
            <a:lvl1pPr>
              <a:defRPr sz="5881"/>
            </a:lvl1pPr>
          </a:lstStyle>
          <a:p>
            <a:r>
              <a:rPr lang="en-US"/>
              <a:t>Thank you</a:t>
            </a:r>
          </a:p>
        </p:txBody>
      </p:sp>
    </p:spTree>
    <p:extLst>
      <p:ext uri="{BB962C8B-B14F-4D97-AF65-F5344CB8AC3E}">
        <p14:creationId xmlns:p14="http://schemas.microsoft.com/office/powerpoint/2010/main" val="245661505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1">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p>
        </p:txBody>
      </p:sp>
      <p:sp>
        <p:nvSpPr>
          <p:cNvPr id="3" name="TextBox 7"/>
          <p:cNvSpPr txBox="1"/>
          <p:nvPr userDrawn="1"/>
        </p:nvSpPr>
        <p:spPr bwMode="white">
          <a:xfrm>
            <a:off x="4367360" y="6566898"/>
            <a:ext cx="3457280"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Layout_Accent Color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lgn="r">
              <a:spcBef>
                <a:spcPts val="0"/>
              </a:spcBef>
              <a:buNone/>
              <a:defRPr sz="3137" baseline="0">
                <a:latin typeface="+mj-lt"/>
              </a:defRPr>
            </a:lvl1pPr>
          </a:lstStyle>
          <a:p>
            <a:pPr lvl="0"/>
            <a:r>
              <a:rPr lang="en-US"/>
              <a:t>Author’s Name</a:t>
            </a:r>
          </a:p>
          <a:p>
            <a:pPr lvl="0"/>
            <a:r>
              <a:rPr lang="en-US"/>
              <a:t>Title</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spc="147">
                <a:gradFill>
                  <a:gsLst>
                    <a:gs pos="0">
                      <a:srgbClr val="FFFFFF">
                        <a:alpha val="50000"/>
                      </a:srgbClr>
                    </a:gs>
                    <a:gs pos="86000">
                      <a:srgbClr val="FFFFFF">
                        <a:alpha val="50000"/>
                      </a:srgbClr>
                    </a:gs>
                  </a:gsLst>
                  <a:lin ang="5400000" scaled="0"/>
                </a:gradFill>
              </a:rPr>
              <a:t>MICROSOFT CONFIDENTIAL – INTERNAL ONLY</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B27273-82A0-4F03-B551-F05C0A270C9F}" type="datetimeFigureOut">
              <a:rPr lang="en-US" smtClean="0"/>
              <a:t>7/28/20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1235874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logo slide_color">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rgbClr val="FFFFFF"/>
                    </a:gs>
                    <a:gs pos="100000">
                      <a:srgbClr val="FFFFFF"/>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1">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088983"/>
            <a:ext cx="11151917" cy="1508105"/>
          </a:xfrm>
          <a:prstGeom prst="rect">
            <a:avLst/>
          </a:prstGeom>
        </p:spPr>
        <p:txBody>
          <a:bodyPr/>
          <a:lstStyle>
            <a:lvl1pPr marL="0" indent="0">
              <a:spcBef>
                <a:spcPts val="2400"/>
              </a:spcBef>
              <a:buNone/>
              <a:defRPr sz="3800">
                <a:gradFill>
                  <a:gsLst>
                    <a:gs pos="100000">
                      <a:schemeClr val="tx2"/>
                    </a:gs>
                    <a:gs pos="0">
                      <a:schemeClr val="tx2"/>
                    </a:gs>
                  </a:gsLst>
                  <a:lin ang="5400000" scaled="0"/>
                </a:gradFill>
                <a:latin typeface="+mj-lt"/>
              </a:defRPr>
            </a:lvl1pPr>
            <a:lvl2pPr marL="0" indent="0">
              <a:buNone/>
              <a:defRPr sz="2000">
                <a:gradFill>
                  <a:gsLst>
                    <a:gs pos="100000">
                      <a:schemeClr val="tx1"/>
                    </a:gs>
                    <a:gs pos="6000">
                      <a:schemeClr val="tx1"/>
                    </a:gs>
                  </a:gsLst>
                  <a:lin ang="5400000" scaled="0"/>
                </a:gradFill>
              </a:defRPr>
            </a:lvl2pPr>
            <a:lvl3pPr marL="231730" indent="0">
              <a:buNone/>
              <a:defRPr sz="1600">
                <a:gradFill>
                  <a:gsLst>
                    <a:gs pos="100000">
                      <a:schemeClr val="tx1"/>
                    </a:gs>
                    <a:gs pos="6000">
                      <a:schemeClr val="tx1"/>
                    </a:gs>
                  </a:gsLst>
                  <a:lin ang="5400000" scaled="0"/>
                </a:gradFill>
              </a:defRPr>
            </a:lvl3pPr>
            <a:lvl4pPr marL="457112" indent="0">
              <a:buNone/>
              <a:defRPr sz="1200">
                <a:gradFill>
                  <a:gsLst>
                    <a:gs pos="100000">
                      <a:schemeClr val="tx1"/>
                    </a:gs>
                    <a:gs pos="6000">
                      <a:schemeClr val="tx1"/>
                    </a:gs>
                  </a:gsLst>
                  <a:lin ang="5400000" scaled="0"/>
                </a:gradFill>
              </a:defRPr>
            </a:lvl4pPr>
            <a:lvl5pPr marL="693604" indent="0">
              <a:buNone/>
              <a:defRPr sz="1000">
                <a:gradFill>
                  <a:gsLst>
                    <a:gs pos="100000">
                      <a:schemeClr val="tx1"/>
                    </a:gs>
                    <a:gs pos="6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9"/>
            <a:ext cx="11653523" cy="2214043"/>
          </a:xfrm>
          <a:prstGeom prst="rect">
            <a:avLst/>
          </a:prstGeom>
        </p:spPr>
        <p:txBody>
          <a:bodyPr/>
          <a:lstStyle>
            <a:lvl1pPr marL="0" indent="0">
              <a:buClr>
                <a:schemeClr val="tx1"/>
              </a:buClr>
              <a:buSzPct val="90000"/>
              <a:buFont typeface="Arial" pitchFamily="34" charset="0"/>
              <a:buNone/>
              <a:defRPr sz="3527">
                <a:gradFill>
                  <a:gsLst>
                    <a:gs pos="1250">
                      <a:schemeClr val="tx1"/>
                    </a:gs>
                    <a:gs pos="100000">
                      <a:schemeClr val="tx1"/>
                    </a:gs>
                  </a:gsLst>
                  <a:lin ang="5400000" scaled="0"/>
                </a:gradFill>
                <a:latin typeface="Segoe UI Light" panose="020B0502040204020203" pitchFamily="34" charset="0"/>
                <a:ea typeface="Segoe UI Light" panose="020B0502040204020203" pitchFamily="34" charset="0"/>
                <a:cs typeface="Segoe UI Light" panose="020B0502040204020203" pitchFamily="34" charset="0"/>
              </a:defRPr>
            </a:lvl1pPr>
            <a:lvl2pPr marL="284593" indent="0">
              <a:buClr>
                <a:schemeClr val="tx1"/>
              </a:buClr>
              <a:buSzPct val="90000"/>
              <a:buFont typeface="Arial" pitchFamily="34" charset="0"/>
              <a:buNone/>
              <a:defRPr sz="3135">
                <a:gradFill>
                  <a:gsLst>
                    <a:gs pos="1250">
                      <a:schemeClr val="tx1"/>
                    </a:gs>
                    <a:gs pos="100000">
                      <a:schemeClr val="tx1"/>
                    </a:gs>
                  </a:gsLst>
                  <a:lin ang="5400000" scaled="0"/>
                </a:gradFill>
                <a:latin typeface="Segoe UI Light" panose="020B0502040204020203" pitchFamily="34" charset="0"/>
                <a:ea typeface="Segoe UI Light" panose="020B0502040204020203" pitchFamily="34" charset="0"/>
                <a:cs typeface="Segoe UI Light" panose="020B0502040204020203" pitchFamily="34" charset="0"/>
              </a:defRPr>
            </a:lvl2pPr>
            <a:lvl3pPr marL="559854" indent="0">
              <a:buClr>
                <a:schemeClr val="tx1"/>
              </a:buClr>
              <a:buSzPct val="90000"/>
              <a:buFont typeface="Arial" pitchFamily="34" charset="0"/>
              <a:buNone/>
              <a:defRPr sz="2744">
                <a:gradFill>
                  <a:gsLst>
                    <a:gs pos="1250">
                      <a:schemeClr val="tx1"/>
                    </a:gs>
                    <a:gs pos="100000">
                      <a:schemeClr val="tx1"/>
                    </a:gs>
                  </a:gsLst>
                  <a:lin ang="5400000" scaled="0"/>
                </a:gradFill>
                <a:latin typeface="Segoe UI Light" panose="020B0502040204020203" pitchFamily="34" charset="0"/>
                <a:ea typeface="Segoe UI Light" panose="020B0502040204020203" pitchFamily="34" charset="0"/>
                <a:cs typeface="Segoe UI Light" panose="020B0502040204020203" pitchFamily="34" charset="0"/>
              </a:defRPr>
            </a:lvl3pPr>
            <a:lvl4pPr marL="844448" indent="0">
              <a:buClr>
                <a:schemeClr val="tx1"/>
              </a:buClr>
              <a:buSzPct val="90000"/>
              <a:buFont typeface="Arial" pitchFamily="34" charset="0"/>
              <a:buNone/>
              <a:defRPr sz="2352">
                <a:gradFill>
                  <a:gsLst>
                    <a:gs pos="1250">
                      <a:schemeClr val="tx1"/>
                    </a:gs>
                    <a:gs pos="100000">
                      <a:schemeClr val="tx1"/>
                    </a:gs>
                  </a:gsLst>
                  <a:lin ang="5400000" scaled="0"/>
                </a:gradFill>
                <a:latin typeface="Segoe UI Light" panose="020B0502040204020203" pitchFamily="34" charset="0"/>
                <a:ea typeface="Segoe UI Light" panose="020B0502040204020203" pitchFamily="34" charset="0"/>
                <a:cs typeface="Segoe UI Light" panose="020B0502040204020203" pitchFamily="34" charset="0"/>
              </a:defRPr>
            </a:lvl4pPr>
            <a:lvl5pPr marL="1068391" indent="0">
              <a:buClr>
                <a:schemeClr val="tx1"/>
              </a:buClr>
              <a:buSzPct val="90000"/>
              <a:buFont typeface="Arial" pitchFamily="34" charset="0"/>
              <a:buNone/>
              <a:defRPr sz="1960">
                <a:gradFill>
                  <a:gsLst>
                    <a:gs pos="1250">
                      <a:schemeClr val="tx1"/>
                    </a:gs>
                    <a:gs pos="100000">
                      <a:schemeClr val="tx1"/>
                    </a:gs>
                  </a:gsLst>
                  <a:lin ang="5400000" scaled="0"/>
                </a:gradFill>
                <a:latin typeface="Segoe UI Light" panose="020B0502040204020203" pitchFamily="34" charset="0"/>
                <a:ea typeface="Segoe UI Light" panose="020B0502040204020203" pitchFamily="34" charset="0"/>
                <a:cs typeface="Segoe UI Light" panose="020B05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ingle Column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74639"/>
            <a:ext cx="11653523" cy="912980"/>
          </a:xfrm>
        </p:spPr>
        <p:txBody>
          <a:bodyPr lIns="182880" tIns="0" rIns="0" bIns="0" anchor="ctr" anchorCtr="0">
            <a:noAutofit/>
          </a:bodyPr>
          <a:lstStyle>
            <a:lvl1pPr algn="l">
              <a:defRPr sz="5291" cap="none" baseline="0">
                <a:solidFill>
                  <a:schemeClr val="accent1"/>
                </a:solidFill>
                <a:latin typeface="Segoe UI Light" pitchFamily="34" charset="0"/>
                <a:ea typeface="Segoe UI" panose="020B0502040204020203" pitchFamily="34" charset="0"/>
                <a:cs typeface="Segoe UI" panose="020B0502040204020203" pitchFamily="34" charset="0"/>
              </a:defRPr>
            </a:lvl1pPr>
          </a:lstStyle>
          <a:p>
            <a:r>
              <a:rPr lang="en-US"/>
              <a:t>Slide heading goes here</a:t>
            </a:r>
          </a:p>
        </p:txBody>
      </p:sp>
      <p:sp>
        <p:nvSpPr>
          <p:cNvPr id="6" name="Slide Number Placeholder 5"/>
          <p:cNvSpPr>
            <a:spLocks noGrp="1"/>
          </p:cNvSpPr>
          <p:nvPr>
            <p:ph type="sldNum" sz="quarter" idx="12"/>
          </p:nvPr>
        </p:nvSpPr>
        <p:spPr>
          <a:xfrm>
            <a:off x="2" y="6566931"/>
            <a:ext cx="538477" cy="292874"/>
          </a:xfrm>
        </p:spPr>
        <p:txBody>
          <a:bodyPr lIns="0" tIns="0" rIns="0" bIns="0"/>
          <a:lstStyle>
            <a:lvl1pPr algn="ctr">
              <a:defRPr sz="1077">
                <a:solidFill>
                  <a:schemeClr val="tx2"/>
                </a:solidFill>
                <a:latin typeface="Segoe Pro" panose="020B0502040504020203" pitchFamily="34" charset="0"/>
              </a:defRPr>
            </a:lvl1pPr>
          </a:lstStyle>
          <a:p>
            <a:pPr defTabSz="914367"/>
            <a:fld id="{63863B58-CBB8-49E9-BA96-0A2E095CB188}" type="slidenum">
              <a:rPr lang="en-US" smtClean="0">
                <a:solidFill>
                  <a:srgbClr val="68217A"/>
                </a:solidFill>
              </a:rPr>
              <a:pPr defTabSz="914367"/>
              <a:t>‹#›</a:t>
            </a:fld>
            <a:endParaRPr lang="en-US">
              <a:solidFill>
                <a:srgbClr val="68217A"/>
              </a:solidFill>
            </a:endParaRPr>
          </a:p>
        </p:txBody>
      </p:sp>
      <p:sp>
        <p:nvSpPr>
          <p:cNvPr id="14" name="Text Placeholder 13"/>
          <p:cNvSpPr>
            <a:spLocks noGrp="1"/>
          </p:cNvSpPr>
          <p:nvPr>
            <p:ph type="body" sz="quarter" idx="14"/>
          </p:nvPr>
        </p:nvSpPr>
        <p:spPr>
          <a:xfrm>
            <a:off x="269239" y="1337047"/>
            <a:ext cx="11653523" cy="542906"/>
          </a:xfrm>
        </p:spPr>
        <p:txBody>
          <a:bodyPr lIns="182880" tIns="0" rIns="0" bIns="0"/>
          <a:lstStyle>
            <a:lvl1pPr>
              <a:lnSpc>
                <a:spcPct val="90000"/>
              </a:lnSpc>
              <a:spcBef>
                <a:spcPts val="1175"/>
              </a:spcBef>
              <a:spcAft>
                <a:spcPts val="1175"/>
              </a:spcAft>
              <a:defRPr sz="3919" baseline="0">
                <a:solidFill>
                  <a:schemeClr val="tx1"/>
                </a:solidFill>
                <a:latin typeface="Segoe UI Light" pitchFamily="34" charset="0"/>
              </a:defRPr>
            </a:lvl1pPr>
            <a:lvl2pPr marL="0" marR="0" indent="0" algn="l" defTabSz="1183993" rtl="0" eaLnBrk="1" fontAlgn="auto" latinLnBrk="0" hangingPunct="1">
              <a:lnSpc>
                <a:spcPct val="90000"/>
              </a:lnSpc>
              <a:spcBef>
                <a:spcPts val="1175"/>
              </a:spcBef>
              <a:spcAft>
                <a:spcPts val="1175"/>
              </a:spcAft>
              <a:buClrTx/>
              <a:buSzTx/>
              <a:buFontTx/>
              <a:buNone/>
              <a:tabLst/>
              <a:defRPr baseline="0">
                <a:solidFill>
                  <a:schemeClr val="tx1"/>
                </a:solidFill>
              </a:defRPr>
            </a:lvl2pPr>
            <a:lvl3pPr marL="0" indent="0">
              <a:defRPr/>
            </a:lvl3pPr>
            <a:lvl4pPr marL="0" indent="0">
              <a:defRPr/>
            </a:lvl4pPr>
            <a:lvl5pPr marL="0" indent="0">
              <a:defRPr/>
            </a:lvl5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67"/>
            <a:fld id="{FB2ED993-6719-40D7-973F-58059DCACE95}" type="datetimeFigureOut">
              <a:rPr lang="en-US" smtClean="0">
                <a:solidFill>
                  <a:srgbClr val="000000"/>
                </a:solidFill>
              </a:rPr>
              <a:pPr defTabSz="914367"/>
              <a:t>7/28/20</a:t>
            </a:fld>
            <a:endParaRPr lang="en-US">
              <a:solidFill>
                <a:srgbClr val="000000"/>
              </a:solidFill>
            </a:endParaRPr>
          </a:p>
        </p:txBody>
      </p:sp>
      <p:sp>
        <p:nvSpPr>
          <p:cNvPr id="5" name="Footer Placeholder 4"/>
          <p:cNvSpPr>
            <a:spLocks noGrp="1"/>
          </p:cNvSpPr>
          <p:nvPr>
            <p:ph type="ftr" sz="quarter" idx="11"/>
          </p:nvPr>
        </p:nvSpPr>
        <p:spPr/>
        <p:txBody>
          <a:bodyPr/>
          <a:lstStyle/>
          <a:p>
            <a:pPr defTabSz="914367"/>
            <a:endParaRPr lang="en-US">
              <a:solidFill>
                <a:srgbClr val="000000"/>
              </a:solidFill>
            </a:endParaRPr>
          </a:p>
        </p:txBody>
      </p:sp>
      <p:sp>
        <p:nvSpPr>
          <p:cNvPr id="6" name="Slide Number Placeholder 5"/>
          <p:cNvSpPr>
            <a:spLocks noGrp="1"/>
          </p:cNvSpPr>
          <p:nvPr>
            <p:ph type="sldNum" sz="quarter" idx="12"/>
          </p:nvPr>
        </p:nvSpPr>
        <p:spPr/>
        <p:txBody>
          <a:bodyPr/>
          <a:lstStyle/>
          <a:p>
            <a:pPr defTabSz="914367"/>
            <a:fld id="{BD4C8C2B-26F6-4A2E-AD36-8078346D0C29}" type="slidenum">
              <a:rPr lang="en-US" smtClean="0">
                <a:solidFill>
                  <a:srgbClr val="000000"/>
                </a:solidFill>
              </a:rPr>
              <a:pPr defTabSz="914367"/>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Only - for images, video, etc.">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defTabSz="914367"/>
            <a:endParaRPr lang="en-US">
              <a:solidFill>
                <a:srgbClr val="000000"/>
              </a:solidFill>
            </a:endParaRPr>
          </a:p>
        </p:txBody>
      </p:sp>
      <p:sp>
        <p:nvSpPr>
          <p:cNvPr id="5" name="Slide Number Placeholder 4"/>
          <p:cNvSpPr>
            <a:spLocks noGrp="1"/>
          </p:cNvSpPr>
          <p:nvPr>
            <p:ph type="sldNum" sz="quarter" idx="12"/>
          </p:nvPr>
        </p:nvSpPr>
        <p:spPr/>
        <p:txBody>
          <a:bodyPr/>
          <a:lstStyle/>
          <a:p>
            <a:pPr defTabSz="914367"/>
            <a:fld id="{512ED7FD-B62D-45E0-9FE6-5369AB61B87C}" type="slidenum">
              <a:rPr lang="en-US" smtClean="0">
                <a:solidFill>
                  <a:srgbClr val="000000"/>
                </a:solidFill>
              </a:rPr>
              <a:pPr defTabSz="914367"/>
              <a:t>‹#›</a:t>
            </a:fld>
            <a:endParaRPr lang="en-US">
              <a:solidFill>
                <a:srgbClr val="000000"/>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4" y="6177868"/>
            <a:ext cx="1828801" cy="672712"/>
          </a:xfrm>
          <a:prstGeom prst="rect">
            <a:avLst/>
          </a:prstGeom>
        </p:spPr>
      </p:pic>
      <p:sp>
        <p:nvSpPr>
          <p:cNvPr id="10" name="Title Placeholder 1"/>
          <p:cNvSpPr>
            <a:spLocks noGrp="1"/>
          </p:cNvSpPr>
          <p:nvPr>
            <p:ph type="title"/>
          </p:nvPr>
        </p:nvSpPr>
        <p:spPr>
          <a:xfrm>
            <a:off x="266701" y="119190"/>
            <a:ext cx="11658600" cy="914400"/>
          </a:xfrm>
          <a:prstGeom prst="rect">
            <a:avLst/>
          </a:prstGeom>
        </p:spPr>
        <p:txBody>
          <a:bodyPr vert="horz" lIns="137160" tIns="109728" rIns="137160" bIns="109728" rtlCol="0" anchor="ctr" anchorCtr="0">
            <a:noAutofit/>
          </a:bodyPr>
          <a:lstStyle>
            <a:lvl1pPr>
              <a:defRPr lang="en-US" dirty="0"/>
            </a:lvl1pPr>
          </a:lstStyle>
          <a:p>
            <a:pPr lvl="0"/>
            <a:r>
              <a:rPr lang="en-US"/>
              <a:t>Click to edit Master title style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0"/>
            <a:ext cx="12191999" cy="6858000"/>
          </a:xfrm>
          <a:prstGeom prst="rect">
            <a:avLst/>
          </a:prstGeom>
        </p:spPr>
      </p:pic>
      <p:sp>
        <p:nvSpPr>
          <p:cNvPr id="5" name="Rectangle 4"/>
          <p:cNvSpPr/>
          <p:nvPr userDrawn="1"/>
        </p:nvSpPr>
        <p:spPr bwMode="auto">
          <a:xfrm>
            <a:off x="272353" y="291068"/>
            <a:ext cx="6271861" cy="6275864"/>
          </a:xfrm>
          <a:prstGeom prst="rect">
            <a:avLst/>
          </a:prstGeom>
          <a:solidFill>
            <a:srgbClr val="0072C6">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150" tIns="143317" rIns="179150" bIns="143317"/>
          <a:lstStyle/>
          <a:p>
            <a:pPr marL="0" marR="0" lvl="0" indent="0" algn="ctr" defTabSz="913345" rtl="0" eaLnBrk="1" fontAlgn="base" latinLnBrk="0" hangingPunct="1">
              <a:lnSpc>
                <a:spcPct val="90000"/>
              </a:lnSpc>
              <a:spcBef>
                <a:spcPct val="0"/>
              </a:spcBef>
              <a:spcAft>
                <a:spcPct val="0"/>
              </a:spcAft>
              <a:buClrTx/>
              <a:buSzTx/>
              <a:buFontTx/>
              <a:buNone/>
              <a:tabLst/>
              <a:defRPr/>
            </a:pPr>
            <a:endParaRPr kumimoji="0" lang="en-US" sz="2399"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63784" y="470067"/>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ctrTitle"/>
          </p:nvPr>
        </p:nvSpPr>
        <p:spPr>
          <a:xfrm>
            <a:off x="269246" y="1428409"/>
            <a:ext cx="5378548" cy="879910"/>
          </a:xfrm>
        </p:spPr>
        <p:txBody>
          <a:bodyPr/>
          <a:lstStyle>
            <a:lvl1pPr>
              <a:defRPr sz="5063">
                <a:solidFill>
                  <a:schemeClr val="bg1"/>
                </a:solidFill>
              </a:defRPr>
            </a:lvl1pPr>
          </a:lstStyle>
          <a:p>
            <a:r>
              <a:rPr lang="en-US"/>
              <a:t>Click to edit Master title style</a:t>
            </a:r>
          </a:p>
        </p:txBody>
      </p:sp>
      <p:sp>
        <p:nvSpPr>
          <p:cNvPr id="13" name="Subtitle 2"/>
          <p:cNvSpPr>
            <a:spLocks noGrp="1"/>
          </p:cNvSpPr>
          <p:nvPr>
            <p:ph type="subTitle" idx="1"/>
          </p:nvPr>
        </p:nvSpPr>
        <p:spPr>
          <a:xfrm>
            <a:off x="269307" y="4353456"/>
            <a:ext cx="5378487" cy="520548"/>
          </a:xfrm>
        </p:spPr>
        <p:txBody>
          <a:bodyPr/>
          <a:lstStyle>
            <a:lvl1pPr marL="0" indent="0" algn="l">
              <a:lnSpc>
                <a:spcPts val="2645"/>
              </a:lnSpc>
              <a:buNone/>
              <a:defRPr sz="2264">
                <a:solidFill>
                  <a:schemeClr val="bg1"/>
                </a:solidFill>
                <a:latin typeface="+mj-lt"/>
              </a:defRPr>
            </a:lvl1pPr>
            <a:lvl2pPr marL="447820" indent="0" algn="ctr">
              <a:buNone/>
              <a:defRPr>
                <a:solidFill>
                  <a:schemeClr val="tx1">
                    <a:tint val="75000"/>
                  </a:schemeClr>
                </a:solidFill>
              </a:defRPr>
            </a:lvl2pPr>
            <a:lvl3pPr marL="895643" indent="0" algn="ctr">
              <a:buNone/>
              <a:defRPr>
                <a:solidFill>
                  <a:schemeClr val="tx1">
                    <a:tint val="75000"/>
                  </a:schemeClr>
                </a:solidFill>
              </a:defRPr>
            </a:lvl3pPr>
            <a:lvl4pPr marL="1343463" indent="0" algn="ctr">
              <a:buNone/>
              <a:defRPr>
                <a:solidFill>
                  <a:schemeClr val="tx1">
                    <a:tint val="75000"/>
                  </a:schemeClr>
                </a:solidFill>
              </a:defRPr>
            </a:lvl4pPr>
            <a:lvl5pPr marL="1791287" indent="0" algn="ctr">
              <a:buNone/>
              <a:defRPr>
                <a:solidFill>
                  <a:schemeClr val="tx1">
                    <a:tint val="75000"/>
                  </a:schemeClr>
                </a:solidFill>
              </a:defRPr>
            </a:lvl5pPr>
            <a:lvl6pPr marL="2239107" indent="0" algn="ctr">
              <a:buNone/>
              <a:defRPr>
                <a:solidFill>
                  <a:schemeClr val="tx1">
                    <a:tint val="75000"/>
                  </a:schemeClr>
                </a:solidFill>
              </a:defRPr>
            </a:lvl6pPr>
            <a:lvl7pPr marL="2686924" indent="0" algn="ctr">
              <a:buNone/>
              <a:defRPr>
                <a:solidFill>
                  <a:schemeClr val="tx1">
                    <a:tint val="75000"/>
                  </a:schemeClr>
                </a:solidFill>
              </a:defRPr>
            </a:lvl7pPr>
            <a:lvl8pPr marL="3134747" indent="0" algn="ctr">
              <a:buNone/>
              <a:defRPr>
                <a:solidFill>
                  <a:schemeClr val="tx1">
                    <a:tint val="75000"/>
                  </a:schemeClr>
                </a:solidFill>
              </a:defRPr>
            </a:lvl8pPr>
            <a:lvl9pPr marL="358256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887823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B27273-82A0-4F03-B551-F05C0A270C9F}" type="datetimeFigureOut">
              <a:rPr lang="en-US" smtClean="0"/>
              <a:t>7/28/20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1800485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1749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2" y="1189181"/>
            <a:ext cx="11653523" cy="1991233"/>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3912" indent="0">
              <a:buNone/>
              <a:defRPr/>
            </a:lvl3pPr>
            <a:lvl4pPr marL="447820" indent="0">
              <a:buNone/>
              <a:defRPr/>
            </a:lvl4pPr>
            <a:lvl5pPr marL="67173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72478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3" y="1550045"/>
            <a:ext cx="5692138" cy="5036493"/>
          </a:xfrm>
        </p:spPr>
        <p:txBody>
          <a:bodyPr>
            <a:noAutofit/>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3912" indent="0">
              <a:buNone/>
              <a:defRPr/>
            </a:lvl3pPr>
            <a:lvl4pPr marL="447820" indent="0">
              <a:buNone/>
              <a:defRPr/>
            </a:lvl4pPr>
            <a:lvl5pPr marL="67173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1"/>
          </p:nvPr>
        </p:nvSpPr>
        <p:spPr>
          <a:xfrm>
            <a:off x="6230622" y="1550045"/>
            <a:ext cx="5692138" cy="5036493"/>
          </a:xfrm>
        </p:spPr>
        <p:txBody>
          <a:bodyPr>
            <a:noAutofit/>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3912" indent="0">
              <a:buNone/>
              <a:defRPr/>
            </a:lvl3pPr>
            <a:lvl4pPr marL="447820" indent="0">
              <a:buNone/>
              <a:defRPr/>
            </a:lvl4pPr>
            <a:lvl5pPr marL="67173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2"/>
          </p:nvPr>
        </p:nvSpPr>
        <p:spPr>
          <a:xfrm>
            <a:off x="269242" y="1036638"/>
            <a:ext cx="11655840" cy="513407"/>
          </a:xfr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159059486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81"/>
            <a:ext cx="11653523" cy="205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22280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550045"/>
            <a:ext cx="11653523" cy="205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 Placeholder 3"/>
          <p:cNvSpPr>
            <a:spLocks noGrp="1"/>
          </p:cNvSpPr>
          <p:nvPr>
            <p:ph type="body" sz="quarter" idx="11"/>
          </p:nvPr>
        </p:nvSpPr>
        <p:spPr>
          <a:xfrm>
            <a:off x="269242" y="1036638"/>
            <a:ext cx="11655840" cy="513407"/>
          </a:xfr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67581698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3" y="1189181"/>
            <a:ext cx="5692138" cy="260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7" name="Text Placeholder 3"/>
          <p:cNvSpPr>
            <a:spLocks noGrp="1"/>
          </p:cNvSpPr>
          <p:nvPr>
            <p:ph type="body" sz="quarter" idx="11"/>
          </p:nvPr>
        </p:nvSpPr>
        <p:spPr>
          <a:xfrm>
            <a:off x="6230622" y="1189181"/>
            <a:ext cx="5692138" cy="2609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41240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3" y="1550045"/>
            <a:ext cx="5692138" cy="2594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7" name="Text Placeholder 3"/>
          <p:cNvSpPr>
            <a:spLocks noGrp="1"/>
          </p:cNvSpPr>
          <p:nvPr>
            <p:ph type="body" sz="quarter" idx="11"/>
          </p:nvPr>
        </p:nvSpPr>
        <p:spPr>
          <a:xfrm>
            <a:off x="6230622" y="1550045"/>
            <a:ext cx="5692138" cy="2594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2"/>
          </p:nvPr>
        </p:nvSpPr>
        <p:spPr>
          <a:xfrm>
            <a:off x="269242" y="1036638"/>
            <a:ext cx="11655840" cy="513407"/>
          </a:xfr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3713043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w Righ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439780"/>
            <a:ext cx="5378548" cy="2008273"/>
          </a:xfrm>
        </p:spPr>
        <p:txBody>
          <a:bodyPr wrap="square">
            <a:spAutoFit/>
          </a:bodyPr>
          <a:lstStyle>
            <a:lvl1pPr marL="0" indent="0">
              <a:spcBef>
                <a:spcPts val="1200"/>
              </a:spcBef>
              <a:buClr>
                <a:schemeClr val="tx1"/>
              </a:buClr>
              <a:buFont typeface="Wingdings" pitchFamily="2" charset="2"/>
              <a:buNone/>
              <a:defRPr sz="3134"/>
            </a:lvl1pPr>
            <a:lvl2pPr marL="0" indent="0">
              <a:buNone/>
              <a:defRPr sz="2352"/>
            </a:lvl2pPr>
            <a:lvl3pPr marL="227077" indent="0">
              <a:buNone/>
              <a:tabLst/>
              <a:defRPr sz="1960"/>
            </a:lvl3pPr>
            <a:lvl4pPr marL="451040" indent="0">
              <a:buNone/>
              <a:defRPr/>
            </a:lvl4pPr>
            <a:lvl5pPr marL="67189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p:cNvSpPr>
            <a:spLocks noGrp="1"/>
          </p:cNvSpPr>
          <p:nvPr>
            <p:ph type="pic" sz="quarter" idx="12"/>
          </p:nvPr>
        </p:nvSpPr>
        <p:spPr>
          <a:xfrm>
            <a:off x="5871896" y="1439779"/>
            <a:ext cx="6051178" cy="716509"/>
          </a:xfrm>
        </p:spPr>
        <p:txBody>
          <a:bodyPr/>
          <a:lstStyle/>
          <a:p>
            <a:r>
              <a:rPr lang="en-US"/>
              <a:t>Click icon to add picture</a:t>
            </a:r>
          </a:p>
        </p:txBody>
      </p:sp>
    </p:spTree>
    <p:extLst>
      <p:ext uri="{BB962C8B-B14F-4D97-AF65-F5344CB8AC3E}">
        <p14:creationId xmlns:p14="http://schemas.microsoft.com/office/powerpoint/2010/main" val="4001546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wo Column Non-bulleted text w Right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550047"/>
            <a:ext cx="5378548" cy="2008273"/>
          </a:xfrm>
        </p:spPr>
        <p:txBody>
          <a:bodyPr wrap="square">
            <a:spAutoFit/>
          </a:bodyPr>
          <a:lstStyle>
            <a:lvl1pPr marL="0" indent="0">
              <a:spcBef>
                <a:spcPts val="1200"/>
              </a:spcBef>
              <a:buClr>
                <a:schemeClr val="tx1"/>
              </a:buClr>
              <a:buFont typeface="Wingdings" pitchFamily="2" charset="2"/>
              <a:buNone/>
              <a:defRPr sz="3134"/>
            </a:lvl1pPr>
            <a:lvl2pPr marL="0" indent="0">
              <a:buNone/>
              <a:defRPr sz="2352"/>
            </a:lvl2pPr>
            <a:lvl3pPr marL="227077" indent="0">
              <a:buNone/>
              <a:tabLst/>
              <a:defRPr sz="1960"/>
            </a:lvl3pPr>
            <a:lvl4pPr marL="451040" indent="0">
              <a:buNone/>
              <a:defRPr/>
            </a:lvl4pPr>
            <a:lvl5pPr marL="67189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p:cNvSpPr>
            <a:spLocks noGrp="1"/>
          </p:cNvSpPr>
          <p:nvPr>
            <p:ph type="pic" sz="quarter" idx="12"/>
          </p:nvPr>
        </p:nvSpPr>
        <p:spPr>
          <a:xfrm>
            <a:off x="5871896" y="1550046"/>
            <a:ext cx="6051178" cy="716509"/>
          </a:xfrm>
        </p:spPr>
        <p:txBody>
          <a:bodyPr/>
          <a:lstStyle/>
          <a:p>
            <a:r>
              <a:rPr lang="en-US"/>
              <a:t>Click icon to add picture</a:t>
            </a:r>
          </a:p>
        </p:txBody>
      </p:sp>
      <p:sp>
        <p:nvSpPr>
          <p:cNvPr id="5" name="Text Placeholder 3"/>
          <p:cNvSpPr>
            <a:spLocks noGrp="1"/>
          </p:cNvSpPr>
          <p:nvPr>
            <p:ph type="body" sz="quarter" idx="11"/>
          </p:nvPr>
        </p:nvSpPr>
        <p:spPr>
          <a:xfrm>
            <a:off x="269242" y="1036638"/>
            <a:ext cx="11655840" cy="513407"/>
          </a:xfr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2206176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77019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B27273-82A0-4F03-B551-F05C0A270C9F}" type="datetimeFigureOut">
              <a:rPr lang="en-US" smtClean="0"/>
              <a:t>7/28/20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260195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2" y="1036638"/>
            <a:ext cx="11655840" cy="513407"/>
          </a:xfr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197236049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1180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2616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What Why How Table">
    <p:spTree>
      <p:nvGrpSpPr>
        <p:cNvPr id="1" name=""/>
        <p:cNvGrpSpPr/>
        <p:nvPr/>
      </p:nvGrpSpPr>
      <p:grpSpPr>
        <a:xfrm>
          <a:off x="0" y="0"/>
          <a:ext cx="0" cy="0"/>
          <a:chOff x="0" y="0"/>
          <a:chExt cx="0" cy="0"/>
        </a:xfrm>
      </p:grpSpPr>
      <p:sp>
        <p:nvSpPr>
          <p:cNvPr id="19" name="Rectangle 18"/>
          <p:cNvSpPr/>
          <p:nvPr userDrawn="1"/>
        </p:nvSpPr>
        <p:spPr bwMode="auto">
          <a:xfrm>
            <a:off x="418643" y="1432851"/>
            <a:ext cx="11368873" cy="50189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51" rIns="179187" bIns="143351" numCol="1" spcCol="0" rtlCol="0" fromWordArt="0" anchor="ctr" anchorCtr="0" forceAA="0" compatLnSpc="1">
            <a:prstTxWarp prst="textNoShape">
              <a:avLst/>
            </a:prstTxWarp>
            <a:noAutofit/>
          </a:bodyPr>
          <a:lstStyle/>
          <a:p>
            <a:pPr lvl="0"/>
            <a:endParaRPr lang="en-US" sz="2352">
              <a:solidFill>
                <a:schemeClr val="bg1"/>
              </a:solidFill>
            </a:endParaRPr>
          </a:p>
        </p:txBody>
      </p:sp>
      <p:sp>
        <p:nvSpPr>
          <p:cNvPr id="11" name="Rectangle 10"/>
          <p:cNvSpPr/>
          <p:nvPr userDrawn="1"/>
        </p:nvSpPr>
        <p:spPr bwMode="auto">
          <a:xfrm>
            <a:off x="418643" y="2021658"/>
            <a:ext cx="11368873" cy="10758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51" rIns="179187" bIns="143351" numCol="1" spcCol="0" rtlCol="0" fromWordArt="0" anchor="ctr" anchorCtr="0" forceAA="0" compatLnSpc="1">
            <a:prstTxWarp prst="textNoShape">
              <a:avLst/>
            </a:prstTxWarp>
            <a:noAutofit/>
          </a:bodyPr>
          <a:lstStyle/>
          <a:p>
            <a:pPr lvl="0"/>
            <a:r>
              <a:rPr lang="en-US" sz="2352">
                <a:solidFill>
                  <a:schemeClr val="bg1"/>
                </a:solidFill>
                <a:latin typeface="+mj-lt"/>
              </a:rPr>
              <a:t>What</a:t>
            </a:r>
            <a:endParaRPr lang="en-US" sz="2352">
              <a:solidFill>
                <a:schemeClr val="bg1"/>
              </a:solidFill>
            </a:endParaRPr>
          </a:p>
        </p:txBody>
      </p:sp>
      <p:sp>
        <p:nvSpPr>
          <p:cNvPr id="12" name="Rectangle 11"/>
          <p:cNvSpPr/>
          <p:nvPr userDrawn="1"/>
        </p:nvSpPr>
        <p:spPr bwMode="auto">
          <a:xfrm>
            <a:off x="418640" y="3174746"/>
            <a:ext cx="11366667" cy="2306207"/>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51" rIns="179187" bIns="143351" numCol="1" spcCol="0" rtlCol="0" fromWordArt="0" anchor="ctr" anchorCtr="0" forceAA="0" compatLnSpc="1">
            <a:prstTxWarp prst="textNoShape">
              <a:avLst/>
            </a:prstTxWarp>
            <a:noAutofit/>
          </a:bodyPr>
          <a:lstStyle/>
          <a:p>
            <a:pPr lvl="0"/>
            <a:r>
              <a:rPr lang="en-US" sz="2352">
                <a:solidFill>
                  <a:schemeClr val="bg1"/>
                </a:solidFill>
                <a:latin typeface="+mj-lt"/>
              </a:rPr>
              <a:t>How</a:t>
            </a:r>
            <a:endParaRPr lang="en-US" sz="3526">
              <a:solidFill>
                <a:schemeClr val="bg1"/>
              </a:solidFill>
              <a:latin typeface="+mj-lt"/>
            </a:endParaRPr>
          </a:p>
        </p:txBody>
      </p:sp>
      <p:cxnSp>
        <p:nvCxnSpPr>
          <p:cNvPr id="13" name="Straight Connector 12"/>
          <p:cNvCxnSpPr/>
          <p:nvPr userDrawn="1"/>
        </p:nvCxnSpPr>
        <p:spPr>
          <a:xfrm>
            <a:off x="2420700" y="1213864"/>
            <a:ext cx="14900" cy="5502495"/>
          </a:xfrm>
          <a:prstGeom prst="line">
            <a:avLst/>
          </a:prstGeom>
          <a:ln w="762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3"/>
          <p:cNvSpPr>
            <a:spLocks noGrp="1"/>
          </p:cNvSpPr>
          <p:nvPr>
            <p:ph type="body" sz="quarter" idx="10" hasCustomPrompt="1"/>
          </p:nvPr>
        </p:nvSpPr>
        <p:spPr>
          <a:xfrm>
            <a:off x="2510300" y="2069049"/>
            <a:ext cx="4631528" cy="981082"/>
          </a:xfrm>
        </p:spPr>
        <p:txBody>
          <a:bodyPr anchor="ctr" anchorCtr="0">
            <a:noAutofit/>
          </a:bodyPr>
          <a:lstStyle>
            <a:lvl1pPr marL="0" indent="0">
              <a:buNone/>
              <a:defRPr sz="1960">
                <a:solidFill>
                  <a:srgbClr val="FFFFFF"/>
                </a:solidFill>
                <a:latin typeface="+mn-lt"/>
              </a:defRPr>
            </a:lvl1pPr>
            <a:lvl3pPr marL="559912" indent="0">
              <a:buFont typeface="Arial"/>
              <a:buNone/>
              <a:defRPr/>
            </a:lvl3pPr>
          </a:lstStyle>
          <a:p>
            <a:pPr lvl="0"/>
            <a:r>
              <a:rPr lang="en-US"/>
              <a:t>Table text here</a:t>
            </a:r>
          </a:p>
        </p:txBody>
      </p:sp>
      <p:sp>
        <p:nvSpPr>
          <p:cNvPr id="18" name="Text Placeholder 13"/>
          <p:cNvSpPr>
            <a:spLocks noGrp="1"/>
          </p:cNvSpPr>
          <p:nvPr>
            <p:ph type="body" sz="quarter" idx="12" hasCustomPrompt="1"/>
          </p:nvPr>
        </p:nvSpPr>
        <p:spPr>
          <a:xfrm>
            <a:off x="2510300" y="3837312"/>
            <a:ext cx="4631528" cy="981082"/>
          </a:xfrm>
        </p:spPr>
        <p:txBody>
          <a:bodyPr anchor="ctr" anchorCtr="0">
            <a:noAutofit/>
          </a:bodyPr>
          <a:lstStyle>
            <a:lvl1pPr marL="0" indent="0">
              <a:buNone/>
              <a:defRPr sz="1960">
                <a:solidFill>
                  <a:srgbClr val="FFFFFF"/>
                </a:solidFill>
                <a:latin typeface="+mn-lt"/>
              </a:defRPr>
            </a:lvl1pPr>
            <a:lvl3pPr marL="559912" indent="0">
              <a:buFont typeface="Arial"/>
              <a:buNone/>
              <a:defRPr/>
            </a:lvl3pPr>
          </a:lstStyle>
          <a:p>
            <a:pPr lvl="0"/>
            <a:r>
              <a:rPr lang="en-US"/>
              <a:t>Table text here</a:t>
            </a:r>
          </a:p>
        </p:txBody>
      </p:sp>
      <p:sp>
        <p:nvSpPr>
          <p:cNvPr id="22" name="Text Placeholder 13"/>
          <p:cNvSpPr>
            <a:spLocks noGrp="1"/>
          </p:cNvSpPr>
          <p:nvPr>
            <p:ph type="body" sz="quarter" idx="13" hasCustomPrompt="1"/>
          </p:nvPr>
        </p:nvSpPr>
        <p:spPr>
          <a:xfrm>
            <a:off x="2510300" y="1511868"/>
            <a:ext cx="4631528" cy="343864"/>
          </a:xfrm>
        </p:spPr>
        <p:txBody>
          <a:bodyPr anchor="ctr" anchorCtr="0">
            <a:noAutofit/>
          </a:bodyPr>
          <a:lstStyle>
            <a:lvl1pPr marL="0" indent="0" algn="ctr">
              <a:buNone/>
              <a:defRPr sz="1960">
                <a:solidFill>
                  <a:srgbClr val="FFFFFF"/>
                </a:solidFill>
                <a:latin typeface="+mn-lt"/>
              </a:defRPr>
            </a:lvl1pPr>
            <a:lvl3pPr marL="559912" indent="0">
              <a:buFont typeface="Arial"/>
              <a:buNone/>
              <a:defRPr/>
            </a:lvl3pPr>
          </a:lstStyle>
          <a:p>
            <a:pPr lvl="0"/>
            <a:r>
              <a:rPr lang="en-US"/>
              <a:t>Analyze</a:t>
            </a:r>
          </a:p>
        </p:txBody>
      </p:sp>
      <p:sp>
        <p:nvSpPr>
          <p:cNvPr id="23" name="Text Placeholder 13"/>
          <p:cNvSpPr>
            <a:spLocks noGrp="1"/>
          </p:cNvSpPr>
          <p:nvPr>
            <p:ph type="body" sz="quarter" idx="14" hasCustomPrompt="1"/>
          </p:nvPr>
        </p:nvSpPr>
        <p:spPr>
          <a:xfrm>
            <a:off x="7141829" y="2069049"/>
            <a:ext cx="4631528" cy="981082"/>
          </a:xfrm>
        </p:spPr>
        <p:txBody>
          <a:bodyPr anchor="ctr" anchorCtr="0">
            <a:noAutofit/>
          </a:bodyPr>
          <a:lstStyle>
            <a:lvl1pPr marL="0" indent="0">
              <a:buNone/>
              <a:defRPr sz="1960">
                <a:solidFill>
                  <a:srgbClr val="FFFFFF"/>
                </a:solidFill>
                <a:latin typeface="+mn-lt"/>
              </a:defRPr>
            </a:lvl1pPr>
            <a:lvl3pPr marL="559912" indent="0">
              <a:buFont typeface="Arial"/>
              <a:buNone/>
              <a:defRPr/>
            </a:lvl3pPr>
          </a:lstStyle>
          <a:p>
            <a:pPr lvl="0"/>
            <a:r>
              <a:rPr lang="en-US"/>
              <a:t>Table text here</a:t>
            </a:r>
          </a:p>
        </p:txBody>
      </p:sp>
      <p:sp>
        <p:nvSpPr>
          <p:cNvPr id="24" name="Text Placeholder 13"/>
          <p:cNvSpPr>
            <a:spLocks noGrp="1"/>
          </p:cNvSpPr>
          <p:nvPr>
            <p:ph type="body" sz="quarter" idx="15" hasCustomPrompt="1"/>
          </p:nvPr>
        </p:nvSpPr>
        <p:spPr>
          <a:xfrm>
            <a:off x="7141829" y="3837312"/>
            <a:ext cx="4631528" cy="981082"/>
          </a:xfrm>
        </p:spPr>
        <p:txBody>
          <a:bodyPr anchor="ctr" anchorCtr="0">
            <a:noAutofit/>
          </a:bodyPr>
          <a:lstStyle>
            <a:lvl1pPr marL="0" indent="0">
              <a:buNone/>
              <a:defRPr sz="1960">
                <a:solidFill>
                  <a:srgbClr val="FFFFFF"/>
                </a:solidFill>
                <a:latin typeface="+mn-lt"/>
              </a:defRPr>
            </a:lvl1pPr>
            <a:lvl3pPr marL="559912" indent="0">
              <a:buFont typeface="Arial"/>
              <a:buNone/>
              <a:defRPr/>
            </a:lvl3pPr>
          </a:lstStyle>
          <a:p>
            <a:pPr lvl="0"/>
            <a:r>
              <a:rPr lang="en-US"/>
              <a:t>Table text here</a:t>
            </a:r>
          </a:p>
        </p:txBody>
      </p:sp>
      <p:sp>
        <p:nvSpPr>
          <p:cNvPr id="25" name="Text Placeholder 13"/>
          <p:cNvSpPr>
            <a:spLocks noGrp="1"/>
          </p:cNvSpPr>
          <p:nvPr>
            <p:ph type="body" sz="quarter" idx="16" hasCustomPrompt="1"/>
          </p:nvPr>
        </p:nvSpPr>
        <p:spPr>
          <a:xfrm>
            <a:off x="7141829" y="1511868"/>
            <a:ext cx="4631528" cy="343864"/>
          </a:xfrm>
        </p:spPr>
        <p:txBody>
          <a:bodyPr anchor="ctr" anchorCtr="0">
            <a:noAutofit/>
          </a:bodyPr>
          <a:lstStyle>
            <a:lvl1pPr marL="0" indent="0" algn="ctr" defTabSz="914102" fontAlgn="base">
              <a:lnSpc>
                <a:spcPct val="90000"/>
              </a:lnSpc>
              <a:spcBef>
                <a:spcPct val="0"/>
              </a:spcBef>
              <a:spcAft>
                <a:spcPct val="0"/>
              </a:spcAft>
              <a:buNone/>
              <a:defRPr sz="1960">
                <a:solidFill>
                  <a:srgbClr val="FFFFFF"/>
                </a:solidFill>
                <a:latin typeface="+mn-lt"/>
              </a:defRPr>
            </a:lvl1pPr>
            <a:lvl3pPr marL="559912" indent="0">
              <a:buFont typeface="Arial"/>
              <a:buNone/>
              <a:defRPr/>
            </a:lvl3pPr>
          </a:lstStyle>
          <a:p>
            <a:pPr algn="ctr" defTabSz="932472" fontAlgn="base">
              <a:lnSpc>
                <a:spcPct val="90000"/>
              </a:lnSpc>
              <a:spcBef>
                <a:spcPct val="0"/>
              </a:spcBef>
              <a:spcAft>
                <a:spcPct val="0"/>
              </a:spcAft>
            </a:pPr>
            <a:r>
              <a:rPr lang="en-US" sz="1960">
                <a:solidFill>
                  <a:schemeClr val="bg1"/>
                </a:solidFill>
                <a:ea typeface="Segoe UI" pitchFamily="34" charset="0"/>
                <a:cs typeface="Segoe UI" pitchFamily="34" charset="0"/>
              </a:rPr>
              <a:t>Internet Edge</a:t>
            </a:r>
          </a:p>
        </p:txBody>
      </p:sp>
      <p:cxnSp>
        <p:nvCxnSpPr>
          <p:cNvPr id="26" name="Straight Connector 25"/>
          <p:cNvCxnSpPr/>
          <p:nvPr userDrawn="1"/>
        </p:nvCxnSpPr>
        <p:spPr>
          <a:xfrm>
            <a:off x="7141829" y="1213864"/>
            <a:ext cx="14900" cy="5502495"/>
          </a:xfrm>
          <a:prstGeom prst="line">
            <a:avLst/>
          </a:prstGeom>
          <a:ln w="762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269245" y="289517"/>
            <a:ext cx="11655078" cy="899665"/>
          </a:xfrm>
          <a:prstGeom prst="rect">
            <a:avLst/>
          </a:prstGeom>
        </p:spPr>
        <p:txBody>
          <a:bodyPr vert="horz" wrap="square" lIns="146300" tIns="91438" rIns="146300" bIns="91438" rtlCol="0" anchor="t">
            <a:noAutofit/>
          </a:bodyPr>
          <a:lstStyle/>
          <a:p>
            <a:r>
              <a:rPr lang="en-US"/>
              <a:t>Click to edit Master title style</a:t>
            </a:r>
          </a:p>
        </p:txBody>
      </p:sp>
    </p:spTree>
    <p:extLst>
      <p:ext uri="{BB962C8B-B14F-4D97-AF65-F5344CB8AC3E}">
        <p14:creationId xmlns:p14="http://schemas.microsoft.com/office/powerpoint/2010/main" val="1079451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26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6"/>
            <a:ext cx="5378548" cy="2420188"/>
          </a:xfrm>
        </p:spPr>
        <p:txBody>
          <a:bodyPr wrap="square">
            <a:spAutoFit/>
          </a:bodyPr>
          <a:lstStyle>
            <a:lvl1pPr marL="0" indent="0">
              <a:spcBef>
                <a:spcPts val="1200"/>
              </a:spcBef>
              <a:buClr>
                <a:schemeClr val="tx1"/>
              </a:buClr>
              <a:buFont typeface="Wingdings" pitchFamily="2" charset="2"/>
              <a:buNone/>
              <a:defRPr sz="3526">
                <a:gradFill>
                  <a:gsLst>
                    <a:gs pos="1250">
                      <a:schemeClr val="tx2"/>
                    </a:gs>
                    <a:gs pos="99000">
                      <a:schemeClr val="tx2"/>
                    </a:gs>
                  </a:gsLst>
                  <a:lin ang="5400000" scaled="0"/>
                </a:gradFill>
              </a:defRPr>
            </a:lvl1pPr>
            <a:lvl2pPr marL="0" indent="0">
              <a:buNone/>
              <a:defRPr sz="1960"/>
            </a:lvl2pPr>
            <a:lvl3pPr marL="227077" indent="0">
              <a:buNone/>
              <a:tabLst/>
              <a:defRPr sz="1960"/>
            </a:lvl3pPr>
            <a:lvl4pPr marL="451040" indent="0">
              <a:buNone/>
              <a:defRPr/>
            </a:lvl4pPr>
            <a:lvl5pPr marL="67189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189176"/>
            <a:ext cx="5378548" cy="2420188"/>
          </a:xfrm>
        </p:spPr>
        <p:txBody>
          <a:bodyPr wrap="square">
            <a:spAutoFit/>
          </a:bodyPr>
          <a:lstStyle>
            <a:lvl1pPr marL="0" indent="0">
              <a:spcBef>
                <a:spcPts val="1200"/>
              </a:spcBef>
              <a:buClr>
                <a:schemeClr val="tx1"/>
              </a:buClr>
              <a:buFont typeface="Wingdings" pitchFamily="2" charset="2"/>
              <a:buNone/>
              <a:defRPr sz="3526">
                <a:gradFill>
                  <a:gsLst>
                    <a:gs pos="1250">
                      <a:schemeClr val="tx2"/>
                    </a:gs>
                    <a:gs pos="99000">
                      <a:schemeClr val="tx2"/>
                    </a:gs>
                  </a:gsLst>
                  <a:lin ang="5400000" scaled="0"/>
                </a:gradFill>
              </a:defRPr>
            </a:lvl1pPr>
            <a:lvl2pPr marL="0" indent="0">
              <a:buNone/>
              <a:defRPr sz="1960"/>
            </a:lvl2pPr>
            <a:lvl3pPr marL="227077" indent="0">
              <a:buNone/>
              <a:tabLst/>
              <a:defRPr sz="1960"/>
            </a:lvl3pPr>
            <a:lvl4pPr marL="451040" indent="0">
              <a:buNone/>
              <a:defRPr/>
            </a:lvl4pPr>
            <a:lvl5pPr marL="671895"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2911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5127617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6593651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rgbClr val="001F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64974207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6"/>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9311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27273-82A0-4F03-B551-F05C0A270C9F}" type="datetimeFigureOut">
              <a:rPr lang="en-US" smtClean="0"/>
              <a:t>7/28/20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4261251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6"/>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100993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4863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lank">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0409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3495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7152230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656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MERICA Region Master Slide">
    <p:bg>
      <p:bgPr>
        <a:solidFill>
          <a:srgbClr val="F8F8F8"/>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6772423-C997-4110-BB91-923D9719DBE2}"/>
              </a:ext>
            </a:extLst>
          </p:cNvPr>
          <p:cNvSpPr txBox="1"/>
          <p:nvPr userDrawn="1"/>
        </p:nvSpPr>
        <p:spPr>
          <a:xfrm>
            <a:off x="9517862" y="6661886"/>
            <a:ext cx="2413813" cy="11080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800" b="0" i="0" u="none" strike="noStrike" kern="1200" cap="none" spc="0" normalizeH="0" baseline="0" noProof="0">
                <a:ln>
                  <a:noFill/>
                </a:ln>
                <a:solidFill>
                  <a:schemeClr val="tx1"/>
                </a:solidFill>
                <a:effectLst/>
                <a:uLnTx/>
                <a:uFillTx/>
                <a:latin typeface="Segoe UI"/>
                <a:ea typeface="+mn-ea"/>
                <a:cs typeface="+mn-cs"/>
              </a:rPr>
              <a:t>* Data as of </a:t>
            </a:r>
            <a:r>
              <a:rPr kumimoji="0" lang="en-US" sz="800" b="0" i="0" u="none" strike="noStrike" kern="1200" cap="none" spc="0" normalizeH="0" baseline="0" noProof="0">
                <a:ln>
                  <a:noFill/>
                </a:ln>
                <a:solidFill>
                  <a:schemeClr val="tx1"/>
                </a:solidFill>
                <a:effectLst/>
                <a:uLnTx/>
                <a:uFillTx/>
                <a:latin typeface="+mn-lt"/>
                <a:ea typeface="+mn-ea"/>
                <a:cs typeface="+mn-cs"/>
              </a:rPr>
              <a:t>February 9, 2018</a:t>
            </a:r>
            <a:endParaRPr kumimoji="0" lang="en-US" sz="800" b="0" i="0" u="none" strike="noStrike" kern="1200" cap="none" spc="0" normalizeH="0" baseline="0" noProof="0">
              <a:ln>
                <a:noFill/>
              </a:ln>
              <a:solidFill>
                <a:schemeClr val="tx1"/>
              </a:solidFill>
              <a:effectLst/>
              <a:uLnTx/>
              <a:uFillTx/>
              <a:latin typeface="Segoe UI"/>
              <a:ea typeface="+mn-ea"/>
              <a:cs typeface="+mn-cs"/>
            </a:endParaRPr>
          </a:p>
        </p:txBody>
      </p:sp>
      <p:graphicFrame>
        <p:nvGraphicFramePr>
          <p:cNvPr id="12" name="Table 11">
            <a:extLst>
              <a:ext uri="{FF2B5EF4-FFF2-40B4-BE49-F238E27FC236}">
                <a16:creationId xmlns:a16="http://schemas.microsoft.com/office/drawing/2014/main" id="{C160CCB6-3AA1-475C-86A9-AE2F9D0ADCB5}"/>
              </a:ext>
            </a:extLst>
          </p:cNvPr>
          <p:cNvGraphicFramePr>
            <a:graphicFrameLocks noGrp="1"/>
          </p:cNvGraphicFramePr>
          <p:nvPr userDrawn="1"/>
        </p:nvGraphicFramePr>
        <p:xfrm>
          <a:off x="269240" y="1026930"/>
          <a:ext cx="11662436" cy="344682"/>
        </p:xfrm>
        <a:graphic>
          <a:graphicData uri="http://schemas.openxmlformats.org/drawingml/2006/table">
            <a:tbl>
              <a:tblPr firstRow="1" bandRow="1">
                <a:tableStyleId>{5C22544A-7EE6-4342-B048-85BDC9FD1C3A}</a:tableStyleId>
              </a:tblPr>
              <a:tblGrid>
                <a:gridCol w="1908167">
                  <a:extLst>
                    <a:ext uri="{9D8B030D-6E8A-4147-A177-3AD203B41FA5}">
                      <a16:colId xmlns:a16="http://schemas.microsoft.com/office/drawing/2014/main" val="3197870306"/>
                    </a:ext>
                  </a:extLst>
                </a:gridCol>
                <a:gridCol w="660184">
                  <a:extLst>
                    <a:ext uri="{9D8B030D-6E8A-4147-A177-3AD203B41FA5}">
                      <a16:colId xmlns:a16="http://schemas.microsoft.com/office/drawing/2014/main" val="1658188280"/>
                    </a:ext>
                  </a:extLst>
                </a:gridCol>
                <a:gridCol w="826735">
                  <a:extLst>
                    <a:ext uri="{9D8B030D-6E8A-4147-A177-3AD203B41FA5}">
                      <a16:colId xmlns:a16="http://schemas.microsoft.com/office/drawing/2014/main" val="2622186844"/>
                    </a:ext>
                  </a:extLst>
                </a:gridCol>
                <a:gridCol w="826735">
                  <a:extLst>
                    <a:ext uri="{9D8B030D-6E8A-4147-A177-3AD203B41FA5}">
                      <a16:colId xmlns:a16="http://schemas.microsoft.com/office/drawing/2014/main" val="2255672095"/>
                    </a:ext>
                  </a:extLst>
                </a:gridCol>
                <a:gridCol w="826735">
                  <a:extLst>
                    <a:ext uri="{9D8B030D-6E8A-4147-A177-3AD203B41FA5}">
                      <a16:colId xmlns:a16="http://schemas.microsoft.com/office/drawing/2014/main" val="929329240"/>
                    </a:ext>
                  </a:extLst>
                </a:gridCol>
                <a:gridCol w="826735">
                  <a:extLst>
                    <a:ext uri="{9D8B030D-6E8A-4147-A177-3AD203B41FA5}">
                      <a16:colId xmlns:a16="http://schemas.microsoft.com/office/drawing/2014/main" val="1739178816"/>
                    </a:ext>
                  </a:extLst>
                </a:gridCol>
                <a:gridCol w="826735">
                  <a:extLst>
                    <a:ext uri="{9D8B030D-6E8A-4147-A177-3AD203B41FA5}">
                      <a16:colId xmlns:a16="http://schemas.microsoft.com/office/drawing/2014/main" val="4066938788"/>
                    </a:ext>
                  </a:extLst>
                </a:gridCol>
                <a:gridCol w="826735">
                  <a:extLst>
                    <a:ext uri="{9D8B030D-6E8A-4147-A177-3AD203B41FA5}">
                      <a16:colId xmlns:a16="http://schemas.microsoft.com/office/drawing/2014/main" val="1993623972"/>
                    </a:ext>
                  </a:extLst>
                </a:gridCol>
                <a:gridCol w="826735">
                  <a:extLst>
                    <a:ext uri="{9D8B030D-6E8A-4147-A177-3AD203B41FA5}">
                      <a16:colId xmlns:a16="http://schemas.microsoft.com/office/drawing/2014/main" val="1474986278"/>
                    </a:ext>
                  </a:extLst>
                </a:gridCol>
                <a:gridCol w="826735">
                  <a:extLst>
                    <a:ext uri="{9D8B030D-6E8A-4147-A177-3AD203B41FA5}">
                      <a16:colId xmlns:a16="http://schemas.microsoft.com/office/drawing/2014/main" val="325501089"/>
                    </a:ext>
                  </a:extLst>
                </a:gridCol>
                <a:gridCol w="826735">
                  <a:extLst>
                    <a:ext uri="{9D8B030D-6E8A-4147-A177-3AD203B41FA5}">
                      <a16:colId xmlns:a16="http://schemas.microsoft.com/office/drawing/2014/main" val="2480923566"/>
                    </a:ext>
                  </a:extLst>
                </a:gridCol>
                <a:gridCol w="826735">
                  <a:extLst>
                    <a:ext uri="{9D8B030D-6E8A-4147-A177-3AD203B41FA5}">
                      <a16:colId xmlns:a16="http://schemas.microsoft.com/office/drawing/2014/main" val="581428332"/>
                    </a:ext>
                  </a:extLst>
                </a:gridCol>
                <a:gridCol w="826735">
                  <a:extLst>
                    <a:ext uri="{9D8B030D-6E8A-4147-A177-3AD203B41FA5}">
                      <a16:colId xmlns:a16="http://schemas.microsoft.com/office/drawing/2014/main" val="478997332"/>
                    </a:ext>
                  </a:extLst>
                </a:gridCol>
              </a:tblGrid>
              <a:tr h="172341">
                <a:tc rowSpan="2">
                  <a:txBody>
                    <a:bodyPr/>
                    <a:lstStyle/>
                    <a:p>
                      <a:endParaRPr lang="en-US" sz="600">
                        <a:solidFill>
                          <a:schemeClr val="tx1"/>
                        </a:solidFill>
                        <a:latin typeface="Segoe UI Semibold" panose="020B0702040204020203" pitchFamily="34" charset="0"/>
                      </a:endParaRPr>
                    </a:p>
                  </a:txBody>
                  <a:tcPr marL="0" marR="0" marT="0" marB="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rowSpan="2">
                  <a:txBody>
                    <a:bodyPr/>
                    <a:lstStyle/>
                    <a:p>
                      <a:pPr algn="ctr"/>
                      <a:r>
                        <a:rPr lang="en-US" sz="800">
                          <a:solidFill>
                            <a:schemeClr val="tx1"/>
                          </a:solidFill>
                          <a:latin typeface="Segoe UI Semibold" panose="020B0702040204020203" pitchFamily="34" charset="0"/>
                        </a:rPr>
                        <a:t>Non</a:t>
                      </a:r>
                      <a:br>
                        <a:rPr lang="en-US" sz="800">
                          <a:solidFill>
                            <a:schemeClr val="tx1"/>
                          </a:solidFill>
                          <a:latin typeface="Segoe UI Semibold" panose="020B0702040204020203" pitchFamily="34" charset="0"/>
                        </a:rPr>
                      </a:br>
                      <a:r>
                        <a:rPr lang="en-US" sz="800">
                          <a:solidFill>
                            <a:schemeClr val="tx1"/>
                          </a:solidFill>
                          <a:latin typeface="Segoe UI Semibold" panose="020B0702040204020203" pitchFamily="34" charset="0"/>
                        </a:rPr>
                        <a:t>Regional</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gridSpan="8">
                  <a:txBody>
                    <a:bodyPr/>
                    <a:lstStyle/>
                    <a:p>
                      <a:pPr algn="ctr"/>
                      <a:r>
                        <a:rPr lang="en-US" sz="800">
                          <a:solidFill>
                            <a:schemeClr val="tx1"/>
                          </a:solidFill>
                          <a:latin typeface="Segoe UI Semibold" panose="020B0702040204020203" pitchFamily="34" charset="0"/>
                        </a:rPr>
                        <a:t>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1000">
                        <a:solidFill>
                          <a:schemeClr val="tx1"/>
                        </a:solidFill>
                        <a:latin typeface="Segoe UI Semibold" panose="020B0702040204020203" pitchFamily="34" charset="0"/>
                      </a:endParaRPr>
                    </a:p>
                  </a:txBody>
                  <a:tcPr marL="0" marR="0" marT="45713" marB="45713"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800">
                        <a:solidFill>
                          <a:schemeClr val="tx1"/>
                        </a:solidFill>
                        <a:latin typeface="Segoe UI Semibold" panose="020B0702040204020203"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1000">
                        <a:solidFill>
                          <a:schemeClr val="tx1"/>
                        </a:solidFill>
                        <a:latin typeface="Segoe UI Semibold" panose="020B0702040204020203" pitchFamily="34" charset="0"/>
                      </a:endParaRPr>
                    </a:p>
                  </a:txBody>
                  <a:tcPr marL="0" marR="0" marT="45713" marB="45713"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800">
                        <a:solidFill>
                          <a:schemeClr val="tx1"/>
                        </a:solidFill>
                        <a:latin typeface="Segoe UI Semibold" panose="020B0702040204020203"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1000">
                        <a:solidFill>
                          <a:schemeClr val="tx1"/>
                        </a:solidFill>
                        <a:latin typeface="Segoe UI Semibold" panose="020B0702040204020203" pitchFamily="34" charset="0"/>
                      </a:endParaRPr>
                    </a:p>
                  </a:txBody>
                  <a:tcPr marL="0" marR="0" marT="45713" marB="45713"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1000">
                        <a:solidFill>
                          <a:schemeClr val="tx1"/>
                        </a:solidFill>
                        <a:latin typeface="Segoe UI Semibold" panose="020B0702040204020203" pitchFamily="34" charset="0"/>
                      </a:endParaRPr>
                    </a:p>
                  </a:txBody>
                  <a:tcPr marL="0" marR="0" marT="45713" marB="45713"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800">
                        <a:solidFill>
                          <a:schemeClr val="tx1"/>
                        </a:solidFill>
                        <a:latin typeface="Segoe UI Semibold" panose="020B0702040204020203"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LATAM</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gridSpan="2">
                  <a:txBody>
                    <a:bodyPr/>
                    <a:lstStyle/>
                    <a:p>
                      <a:pPr algn="ctr"/>
                      <a:r>
                        <a:rPr lang="en-US" sz="800">
                          <a:solidFill>
                            <a:schemeClr val="tx1"/>
                          </a:solidFill>
                          <a:latin typeface="Segoe UI Semibold" panose="020B0702040204020203" pitchFamily="34" charset="0"/>
                        </a:rPr>
                        <a:t>CANADA</a:t>
                      </a:r>
                    </a:p>
                  </a:txBody>
                  <a:tcPr marL="0" marR="0" marT="0"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pPr algn="ctr"/>
                      <a:endParaRPr lang="en-US" sz="800">
                        <a:solidFill>
                          <a:schemeClr val="tx1"/>
                        </a:solidFill>
                        <a:latin typeface="Segoe UI Semibold" panose="020B0702040204020203" pitchFamily="34"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148711343"/>
                  </a:ext>
                </a:extLst>
              </a:tr>
              <a:tr h="172341">
                <a:tc vMerge="1">
                  <a:txBody>
                    <a:bodyPr/>
                    <a:lstStyle/>
                    <a:p>
                      <a:endParaRPr lang="en-US" sz="600">
                        <a:solidFill>
                          <a:schemeClr val="tx1"/>
                        </a:solidFill>
                        <a:latin typeface="Segoe UI Semibold" panose="020B0702040204020203" pitchFamily="34" charset="0"/>
                      </a:endParaRPr>
                    </a:p>
                  </a:txBody>
                  <a:tcPr marL="0" marR="0" marT="0" marB="0" anchor="ctr">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vMerge="1">
                  <a:txBody>
                    <a:bodyPr/>
                    <a:lstStyle/>
                    <a:p>
                      <a:endParaRPr lang="en-US"/>
                    </a:p>
                  </a:txBody>
                  <a:tcPr/>
                </a:tc>
                <a:tc>
                  <a:txBody>
                    <a:bodyPr/>
                    <a:lstStyle/>
                    <a:p>
                      <a:pPr algn="ctr"/>
                      <a:r>
                        <a:rPr lang="en-US" sz="800">
                          <a:solidFill>
                            <a:schemeClr val="tx1"/>
                          </a:solidFill>
                          <a:latin typeface="Segoe UI Semibold" panose="020B0702040204020203" pitchFamily="34" charset="0"/>
                        </a:rPr>
                        <a:t>Central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East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East US 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North Central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South Central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West Central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West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West US 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Brazil</a:t>
                      </a:r>
                      <a:r>
                        <a:rPr lang="en-US" sz="800" baseline="0">
                          <a:solidFill>
                            <a:schemeClr val="tx1"/>
                          </a:solidFill>
                          <a:latin typeface="Segoe UI Semibold" panose="020B0702040204020203" pitchFamily="34" charset="0"/>
                        </a:rPr>
                        <a:t> South</a:t>
                      </a:r>
                      <a:endParaRPr lang="en-US" sz="800">
                        <a:solidFill>
                          <a:schemeClr val="tx1"/>
                        </a:solidFill>
                        <a:latin typeface="Segoe UI Semibold" panose="020B0702040204020203"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Canada</a:t>
                      </a:r>
                      <a:r>
                        <a:rPr lang="en-US" sz="800" baseline="0">
                          <a:solidFill>
                            <a:schemeClr val="tx1"/>
                          </a:solidFill>
                          <a:latin typeface="Segoe UI Semibold" panose="020B0702040204020203" pitchFamily="34" charset="0"/>
                        </a:rPr>
                        <a:t> Central</a:t>
                      </a:r>
                      <a:endParaRPr lang="en-US" sz="800">
                        <a:solidFill>
                          <a:schemeClr val="tx1"/>
                        </a:solidFill>
                        <a:latin typeface="Segoe UI Semibold" panose="020B0702040204020203"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800">
                          <a:solidFill>
                            <a:schemeClr val="tx1"/>
                          </a:solidFill>
                          <a:latin typeface="Segoe UI Semibold" panose="020B0702040204020203" pitchFamily="34" charset="0"/>
                        </a:rPr>
                        <a:t>Canada East</a:t>
                      </a:r>
                    </a:p>
                  </a:txBody>
                  <a:tcPr marL="0" marR="0" marT="0"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501329068"/>
                  </a:ext>
                </a:extLst>
              </a:tr>
            </a:tbl>
          </a:graphicData>
        </a:graphic>
      </p:graphicFrame>
      <p:sp>
        <p:nvSpPr>
          <p:cNvPr id="13" name="Freeform 5">
            <a:hlinkClick r:id="" action="ppaction://hlinkshowjump?jump=previousslide"/>
            <a:extLst>
              <a:ext uri="{FF2B5EF4-FFF2-40B4-BE49-F238E27FC236}">
                <a16:creationId xmlns:a16="http://schemas.microsoft.com/office/drawing/2014/main" id="{3B84ED7B-FF75-4686-B16E-2AD1C17D5894}"/>
              </a:ext>
            </a:extLst>
          </p:cNvPr>
          <p:cNvSpPr>
            <a:spLocks noEditPoints="1"/>
          </p:cNvSpPr>
          <p:nvPr userDrawn="1"/>
        </p:nvSpPr>
        <p:spPr bwMode="auto">
          <a:xfrm flipH="1">
            <a:off x="9159724" y="423863"/>
            <a:ext cx="336826" cy="336826"/>
          </a:xfrm>
          <a:custGeom>
            <a:avLst/>
            <a:gdLst>
              <a:gd name="T0" fmla="*/ 59 w 247"/>
              <a:gd name="T1" fmla="*/ 123 h 247"/>
              <a:gd name="T2" fmla="*/ 178 w 247"/>
              <a:gd name="T3" fmla="*/ 123 h 247"/>
              <a:gd name="T4" fmla="*/ 122 w 247"/>
              <a:gd name="T5" fmla="*/ 183 h 247"/>
              <a:gd name="T6" fmla="*/ 182 w 247"/>
              <a:gd name="T7" fmla="*/ 123 h 247"/>
              <a:gd name="T8" fmla="*/ 122 w 247"/>
              <a:gd name="T9" fmla="*/ 63 h 247"/>
              <a:gd name="T10" fmla="*/ 123 w 247"/>
              <a:gd name="T11" fmla="*/ 0 h 247"/>
              <a:gd name="T12" fmla="*/ 0 w 247"/>
              <a:gd name="T13" fmla="*/ 123 h 247"/>
              <a:gd name="T14" fmla="*/ 123 w 247"/>
              <a:gd name="T15" fmla="*/ 247 h 247"/>
              <a:gd name="T16" fmla="*/ 247 w 247"/>
              <a:gd name="T17" fmla="*/ 123 h 247"/>
              <a:gd name="T18" fmla="*/ 123 w 247"/>
              <a:gd name="T1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247">
                <a:moveTo>
                  <a:pt x="59" y="123"/>
                </a:moveTo>
                <a:cubicBezTo>
                  <a:pt x="178" y="123"/>
                  <a:pt x="178" y="123"/>
                  <a:pt x="178" y="123"/>
                </a:cubicBezTo>
                <a:moveTo>
                  <a:pt x="122" y="183"/>
                </a:moveTo>
                <a:cubicBezTo>
                  <a:pt x="182" y="123"/>
                  <a:pt x="182" y="123"/>
                  <a:pt x="182" y="123"/>
                </a:cubicBezTo>
                <a:cubicBezTo>
                  <a:pt x="122" y="63"/>
                  <a:pt x="122" y="63"/>
                  <a:pt x="122" y="63"/>
                </a:cubicBezTo>
                <a:moveTo>
                  <a:pt x="123" y="0"/>
                </a:moveTo>
                <a:cubicBezTo>
                  <a:pt x="55" y="0"/>
                  <a:pt x="0" y="55"/>
                  <a:pt x="0" y="123"/>
                </a:cubicBezTo>
                <a:cubicBezTo>
                  <a:pt x="0" y="191"/>
                  <a:pt x="55" y="247"/>
                  <a:pt x="123" y="247"/>
                </a:cubicBezTo>
                <a:cubicBezTo>
                  <a:pt x="191" y="247"/>
                  <a:pt x="247" y="191"/>
                  <a:pt x="247" y="123"/>
                </a:cubicBezTo>
                <a:cubicBezTo>
                  <a:pt x="247" y="55"/>
                  <a:pt x="191" y="0"/>
                  <a:pt x="123" y="0"/>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ndParaRPr>
          </a:p>
        </p:txBody>
      </p:sp>
      <p:sp>
        <p:nvSpPr>
          <p:cNvPr id="2" name="Title 1"/>
          <p:cNvSpPr>
            <a:spLocks noGrp="1"/>
          </p:cNvSpPr>
          <p:nvPr>
            <p:ph type="title"/>
          </p:nvPr>
        </p:nvSpPr>
        <p:spPr>
          <a:xfrm>
            <a:off x="269240" y="289511"/>
            <a:ext cx="8695731" cy="737419"/>
          </a:xfrm>
        </p:spPr>
        <p:txBody>
          <a:bodyPr/>
          <a:lstStyle>
            <a:lvl1pPr>
              <a:defRPr sz="3600"/>
            </a:lvl1pPr>
          </a:lstStyle>
          <a:p>
            <a:r>
              <a:rPr lang="en-US"/>
              <a:t>Click to edit Master title style</a:t>
            </a:r>
          </a:p>
        </p:txBody>
      </p:sp>
      <p:sp>
        <p:nvSpPr>
          <p:cNvPr id="14" name="Freeform 5">
            <a:hlinkClick r:id="" action="ppaction://hlinkshowjump?jump=nextslide"/>
            <a:extLst>
              <a:ext uri="{FF2B5EF4-FFF2-40B4-BE49-F238E27FC236}">
                <a16:creationId xmlns:a16="http://schemas.microsoft.com/office/drawing/2014/main" id="{6C6FE662-A943-4E40-BCCD-0832A181DE6C}"/>
              </a:ext>
            </a:extLst>
          </p:cNvPr>
          <p:cNvSpPr>
            <a:spLocks noEditPoints="1"/>
          </p:cNvSpPr>
          <p:nvPr userDrawn="1"/>
        </p:nvSpPr>
        <p:spPr bwMode="auto">
          <a:xfrm>
            <a:off x="10068935" y="423863"/>
            <a:ext cx="336826" cy="336826"/>
          </a:xfrm>
          <a:custGeom>
            <a:avLst/>
            <a:gdLst>
              <a:gd name="T0" fmla="*/ 59 w 247"/>
              <a:gd name="T1" fmla="*/ 123 h 247"/>
              <a:gd name="T2" fmla="*/ 178 w 247"/>
              <a:gd name="T3" fmla="*/ 123 h 247"/>
              <a:gd name="T4" fmla="*/ 122 w 247"/>
              <a:gd name="T5" fmla="*/ 183 h 247"/>
              <a:gd name="T6" fmla="*/ 182 w 247"/>
              <a:gd name="T7" fmla="*/ 123 h 247"/>
              <a:gd name="T8" fmla="*/ 122 w 247"/>
              <a:gd name="T9" fmla="*/ 63 h 247"/>
              <a:gd name="T10" fmla="*/ 123 w 247"/>
              <a:gd name="T11" fmla="*/ 0 h 247"/>
              <a:gd name="T12" fmla="*/ 0 w 247"/>
              <a:gd name="T13" fmla="*/ 123 h 247"/>
              <a:gd name="T14" fmla="*/ 123 w 247"/>
              <a:gd name="T15" fmla="*/ 247 h 247"/>
              <a:gd name="T16" fmla="*/ 247 w 247"/>
              <a:gd name="T17" fmla="*/ 123 h 247"/>
              <a:gd name="T18" fmla="*/ 123 w 247"/>
              <a:gd name="T1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247">
                <a:moveTo>
                  <a:pt x="59" y="123"/>
                </a:moveTo>
                <a:cubicBezTo>
                  <a:pt x="178" y="123"/>
                  <a:pt x="178" y="123"/>
                  <a:pt x="178" y="123"/>
                </a:cubicBezTo>
                <a:moveTo>
                  <a:pt x="122" y="183"/>
                </a:moveTo>
                <a:cubicBezTo>
                  <a:pt x="182" y="123"/>
                  <a:pt x="182" y="123"/>
                  <a:pt x="182" y="123"/>
                </a:cubicBezTo>
                <a:cubicBezTo>
                  <a:pt x="122" y="63"/>
                  <a:pt x="122" y="63"/>
                  <a:pt x="122" y="63"/>
                </a:cubicBezTo>
                <a:moveTo>
                  <a:pt x="123" y="0"/>
                </a:moveTo>
                <a:cubicBezTo>
                  <a:pt x="55" y="0"/>
                  <a:pt x="0" y="55"/>
                  <a:pt x="0" y="123"/>
                </a:cubicBezTo>
                <a:cubicBezTo>
                  <a:pt x="0" y="191"/>
                  <a:pt x="55" y="247"/>
                  <a:pt x="123" y="247"/>
                </a:cubicBezTo>
                <a:cubicBezTo>
                  <a:pt x="191" y="247"/>
                  <a:pt x="247" y="191"/>
                  <a:pt x="247" y="123"/>
                </a:cubicBezTo>
                <a:cubicBezTo>
                  <a:pt x="247" y="55"/>
                  <a:pt x="191" y="0"/>
                  <a:pt x="123" y="0"/>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ndParaRPr>
          </a:p>
        </p:txBody>
      </p:sp>
      <p:grpSp>
        <p:nvGrpSpPr>
          <p:cNvPr id="32" name="Group 31">
            <a:extLst>
              <a:ext uri="{FF2B5EF4-FFF2-40B4-BE49-F238E27FC236}">
                <a16:creationId xmlns:a16="http://schemas.microsoft.com/office/drawing/2014/main" id="{E9D0A60E-DA99-4739-A63C-5A9A70F180B7}"/>
              </a:ext>
            </a:extLst>
          </p:cNvPr>
          <p:cNvGrpSpPr/>
          <p:nvPr userDrawn="1"/>
        </p:nvGrpSpPr>
        <p:grpSpPr>
          <a:xfrm>
            <a:off x="9616516" y="423863"/>
            <a:ext cx="336826" cy="336826"/>
            <a:chOff x="9003250" y="423863"/>
            <a:chExt cx="336826" cy="336826"/>
          </a:xfrm>
        </p:grpSpPr>
        <p:grpSp>
          <p:nvGrpSpPr>
            <p:cNvPr id="28" name="Group 14">
              <a:extLst>
                <a:ext uri="{FF2B5EF4-FFF2-40B4-BE49-F238E27FC236}">
                  <a16:creationId xmlns:a16="http://schemas.microsoft.com/office/drawing/2014/main" id="{A8F1D110-55B8-4055-9CFC-EA8CDF3B1913}"/>
                </a:ext>
              </a:extLst>
            </p:cNvPr>
            <p:cNvGrpSpPr>
              <a:grpSpLocks noChangeAspect="1"/>
            </p:cNvGrpSpPr>
            <p:nvPr userDrawn="1"/>
          </p:nvGrpSpPr>
          <p:grpSpPr bwMode="auto">
            <a:xfrm>
              <a:off x="9057081" y="495300"/>
              <a:ext cx="229164" cy="179666"/>
              <a:chOff x="1201" y="104"/>
              <a:chExt cx="5278" cy="4138"/>
            </a:xfrm>
          </p:grpSpPr>
          <p:sp>
            <p:nvSpPr>
              <p:cNvPr id="30" name="Freeform 15">
                <a:extLst>
                  <a:ext uri="{FF2B5EF4-FFF2-40B4-BE49-F238E27FC236}">
                    <a16:creationId xmlns:a16="http://schemas.microsoft.com/office/drawing/2014/main" id="{D126B926-AC10-4C1C-83B4-4DE778E9E71E}"/>
                  </a:ext>
                </a:extLst>
              </p:cNvPr>
              <p:cNvSpPr>
                <a:spLocks/>
              </p:cNvSpPr>
              <p:nvPr userDrawn="1"/>
            </p:nvSpPr>
            <p:spPr bwMode="auto">
              <a:xfrm>
                <a:off x="1201" y="104"/>
                <a:ext cx="5278" cy="2003"/>
              </a:xfrm>
              <a:custGeom>
                <a:avLst/>
                <a:gdLst>
                  <a:gd name="T0" fmla="*/ 0 w 5278"/>
                  <a:gd name="T1" fmla="*/ 2001 h 2003"/>
                  <a:gd name="T2" fmla="*/ 2638 w 5278"/>
                  <a:gd name="T3" fmla="*/ 0 h 2003"/>
                  <a:gd name="T4" fmla="*/ 5278 w 5278"/>
                  <a:gd name="T5" fmla="*/ 2003 h 2003"/>
                </a:gdLst>
                <a:ahLst/>
                <a:cxnLst>
                  <a:cxn ang="0">
                    <a:pos x="T0" y="T1"/>
                  </a:cxn>
                  <a:cxn ang="0">
                    <a:pos x="T2" y="T3"/>
                  </a:cxn>
                  <a:cxn ang="0">
                    <a:pos x="T4" y="T5"/>
                  </a:cxn>
                </a:cxnLst>
                <a:rect l="0" t="0" r="r" b="b"/>
                <a:pathLst>
                  <a:path w="5278" h="2003">
                    <a:moveTo>
                      <a:pt x="0" y="2001"/>
                    </a:moveTo>
                    <a:lnTo>
                      <a:pt x="2638" y="0"/>
                    </a:lnTo>
                    <a:lnTo>
                      <a:pt x="5278" y="2003"/>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R="0" lvl="0" indent="0" defTabSz="914367" fontAlgn="auto">
                  <a:lnSpc>
                    <a:spcPct val="100000"/>
                  </a:lnSpc>
                  <a:spcBef>
                    <a:spcPts val="0"/>
                  </a:spcBef>
                  <a:spcAft>
                    <a:spcPts val="0"/>
                  </a:spcAft>
                  <a:buClrTx/>
                  <a:buSzTx/>
                  <a:buFontTx/>
                  <a:buNone/>
                  <a:tabLst/>
                </a:pPr>
                <a:endParaRPr kumimoji="0" lang="en-US" sz="1765" b="0" i="0" u="none" strike="noStrike" kern="0" cap="none" spc="0" normalizeH="0" baseline="0">
                  <a:ln>
                    <a:noFill/>
                  </a:ln>
                  <a:solidFill>
                    <a:srgbClr val="FFFFFF"/>
                  </a:solidFill>
                  <a:effectLst/>
                  <a:uLnTx/>
                  <a:uFillTx/>
                  <a:latin typeface="Segoe UI Semilight"/>
                </a:endParaRPr>
              </a:p>
            </p:txBody>
          </p:sp>
          <p:sp>
            <p:nvSpPr>
              <p:cNvPr id="31" name="Freeform 16">
                <a:extLst>
                  <a:ext uri="{FF2B5EF4-FFF2-40B4-BE49-F238E27FC236}">
                    <a16:creationId xmlns:a16="http://schemas.microsoft.com/office/drawing/2014/main" id="{6A3C5EE1-B6F2-470A-A2FF-0B00EE2226A8}"/>
                  </a:ext>
                </a:extLst>
              </p:cNvPr>
              <p:cNvSpPr>
                <a:spLocks/>
              </p:cNvSpPr>
              <p:nvPr userDrawn="1"/>
            </p:nvSpPr>
            <p:spPr bwMode="auto">
              <a:xfrm>
                <a:off x="2057" y="1428"/>
                <a:ext cx="3554" cy="2814"/>
              </a:xfrm>
              <a:custGeom>
                <a:avLst/>
                <a:gdLst>
                  <a:gd name="T0" fmla="*/ 1781 w 1781"/>
                  <a:gd name="T1" fmla="*/ 0 h 1409"/>
                  <a:gd name="T2" fmla="*/ 1781 w 1781"/>
                  <a:gd name="T3" fmla="*/ 1409 h 1409"/>
                  <a:gd name="T4" fmla="*/ 1146 w 1781"/>
                  <a:gd name="T5" fmla="*/ 1409 h 1409"/>
                  <a:gd name="T6" fmla="*/ 1146 w 1781"/>
                  <a:gd name="T7" fmla="*/ 781 h 1409"/>
                  <a:gd name="T8" fmla="*/ 890 w 1781"/>
                  <a:gd name="T9" fmla="*/ 525 h 1409"/>
                  <a:gd name="T10" fmla="*/ 634 w 1781"/>
                  <a:gd name="T11" fmla="*/ 781 h 1409"/>
                  <a:gd name="T12" fmla="*/ 634 w 1781"/>
                  <a:gd name="T13" fmla="*/ 1409 h 1409"/>
                  <a:gd name="T14" fmla="*/ 0 w 1781"/>
                  <a:gd name="T15" fmla="*/ 1409 h 1409"/>
                  <a:gd name="T16" fmla="*/ 0 w 1781"/>
                  <a:gd name="T17" fmla="*/ 4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1" h="1409">
                    <a:moveTo>
                      <a:pt x="1781" y="0"/>
                    </a:moveTo>
                    <a:cubicBezTo>
                      <a:pt x="1781" y="1409"/>
                      <a:pt x="1781" y="1409"/>
                      <a:pt x="1781" y="1409"/>
                    </a:cubicBezTo>
                    <a:cubicBezTo>
                      <a:pt x="1146" y="1409"/>
                      <a:pt x="1146" y="1409"/>
                      <a:pt x="1146" y="1409"/>
                    </a:cubicBezTo>
                    <a:cubicBezTo>
                      <a:pt x="1146" y="781"/>
                      <a:pt x="1146" y="781"/>
                      <a:pt x="1146" y="781"/>
                    </a:cubicBezTo>
                    <a:cubicBezTo>
                      <a:pt x="1146" y="639"/>
                      <a:pt x="1031" y="525"/>
                      <a:pt x="890" y="525"/>
                    </a:cubicBezTo>
                    <a:cubicBezTo>
                      <a:pt x="749" y="525"/>
                      <a:pt x="634" y="639"/>
                      <a:pt x="634" y="781"/>
                    </a:cubicBezTo>
                    <a:cubicBezTo>
                      <a:pt x="634" y="1409"/>
                      <a:pt x="634" y="1409"/>
                      <a:pt x="634" y="1409"/>
                    </a:cubicBezTo>
                    <a:cubicBezTo>
                      <a:pt x="634" y="1409"/>
                      <a:pt x="0" y="1409"/>
                      <a:pt x="0" y="1409"/>
                    </a:cubicBezTo>
                    <a:cubicBezTo>
                      <a:pt x="0" y="4"/>
                      <a:pt x="0" y="4"/>
                      <a:pt x="0" y="4"/>
                    </a:cubicBez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R="0" lvl="0" indent="0" defTabSz="914367" fontAlgn="auto">
                  <a:lnSpc>
                    <a:spcPct val="100000"/>
                  </a:lnSpc>
                  <a:spcBef>
                    <a:spcPts val="0"/>
                  </a:spcBef>
                  <a:spcAft>
                    <a:spcPts val="0"/>
                  </a:spcAft>
                  <a:buClrTx/>
                  <a:buSzTx/>
                  <a:buFontTx/>
                  <a:buNone/>
                  <a:tabLst/>
                </a:pPr>
                <a:endParaRPr kumimoji="0" lang="en-US" sz="1765" b="0" i="0" u="none" strike="noStrike" kern="0" cap="none" spc="0" normalizeH="0" baseline="0">
                  <a:ln>
                    <a:noFill/>
                  </a:ln>
                  <a:solidFill>
                    <a:srgbClr val="FFFFFF"/>
                  </a:solidFill>
                  <a:effectLst/>
                  <a:uLnTx/>
                  <a:uFillTx/>
                  <a:latin typeface="Segoe UI Semilight"/>
                </a:endParaRPr>
              </a:p>
            </p:txBody>
          </p:sp>
        </p:grpSp>
        <p:sp>
          <p:nvSpPr>
            <p:cNvPr id="21" name="Oval 20">
              <a:hlinkClick r:id="" action="ppaction://noaction"/>
              <a:extLst>
                <a:ext uri="{FF2B5EF4-FFF2-40B4-BE49-F238E27FC236}">
                  <a16:creationId xmlns:a16="http://schemas.microsoft.com/office/drawing/2014/main" id="{ABE0908D-AB92-4678-880F-A727A22383B4}"/>
                </a:ext>
              </a:extLst>
            </p:cNvPr>
            <p:cNvSpPr/>
            <p:nvPr userDrawn="1"/>
          </p:nvSpPr>
          <p:spPr bwMode="auto">
            <a:xfrm>
              <a:off x="9003250" y="423863"/>
              <a:ext cx="336826" cy="336826"/>
            </a:xfrm>
            <a:prstGeom prst="ellipse">
              <a:avLst/>
            </a:pr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R="0" lvl="0" indent="0" defTabSz="914367" fontAlgn="auto">
                <a:lnSpc>
                  <a:spcPct val="100000"/>
                </a:lnSpc>
                <a:spcBef>
                  <a:spcPts val="0"/>
                </a:spcBef>
                <a:spcAft>
                  <a:spcPts val="0"/>
                </a:spcAft>
                <a:buClrTx/>
                <a:buSzTx/>
                <a:buFontTx/>
                <a:buNone/>
                <a:tabLst/>
              </a:pPr>
              <a:endParaRPr kumimoji="0" lang="en-US" sz="1765" b="0" i="0" u="none" strike="noStrike" kern="0" cap="none" spc="0" normalizeH="0" baseline="0" err="1">
                <a:ln>
                  <a:noFill/>
                </a:ln>
                <a:solidFill>
                  <a:srgbClr val="FFFFFF"/>
                </a:solidFill>
                <a:effectLst/>
                <a:uLnTx/>
                <a:uFillTx/>
                <a:latin typeface="Segoe UI Semilight"/>
              </a:endParaRPr>
            </a:p>
          </p:txBody>
        </p:sp>
      </p:grpSp>
      <p:grpSp>
        <p:nvGrpSpPr>
          <p:cNvPr id="20" name="Group 19">
            <a:extLst>
              <a:ext uri="{FF2B5EF4-FFF2-40B4-BE49-F238E27FC236}">
                <a16:creationId xmlns:a16="http://schemas.microsoft.com/office/drawing/2014/main" id="{327A7F0E-3565-4C5F-A959-631388591CEC}"/>
              </a:ext>
            </a:extLst>
          </p:cNvPr>
          <p:cNvGrpSpPr/>
          <p:nvPr userDrawn="1"/>
        </p:nvGrpSpPr>
        <p:grpSpPr>
          <a:xfrm>
            <a:off x="10537564" y="289511"/>
            <a:ext cx="1549661" cy="599963"/>
            <a:chOff x="10080208" y="241982"/>
            <a:chExt cx="1549661" cy="599963"/>
          </a:xfrm>
          <a:noFill/>
        </p:grpSpPr>
        <p:grpSp>
          <p:nvGrpSpPr>
            <p:cNvPr id="22" name="Group 21">
              <a:extLst>
                <a:ext uri="{FF2B5EF4-FFF2-40B4-BE49-F238E27FC236}">
                  <a16:creationId xmlns:a16="http://schemas.microsoft.com/office/drawing/2014/main" id="{5E3AD354-4782-417A-9A65-3C13176EAC5C}"/>
                </a:ext>
              </a:extLst>
            </p:cNvPr>
            <p:cNvGrpSpPr/>
            <p:nvPr/>
          </p:nvGrpSpPr>
          <p:grpSpPr>
            <a:xfrm>
              <a:off x="10305738" y="241982"/>
              <a:ext cx="1324131" cy="587657"/>
              <a:chOff x="10110866" y="391883"/>
              <a:chExt cx="1324131" cy="587657"/>
            </a:xfrm>
            <a:grpFill/>
          </p:grpSpPr>
          <p:sp>
            <p:nvSpPr>
              <p:cNvPr id="26" name="Rectangle 25">
                <a:extLst>
                  <a:ext uri="{FF2B5EF4-FFF2-40B4-BE49-F238E27FC236}">
                    <a16:creationId xmlns:a16="http://schemas.microsoft.com/office/drawing/2014/main" id="{D7D16C8C-058C-4822-98D2-2DC4F8E8C2AA}"/>
                  </a:ext>
                </a:extLst>
              </p:cNvPr>
              <p:cNvSpPr/>
              <p:nvPr userDrawn="1"/>
            </p:nvSpPr>
            <p:spPr>
              <a:xfrm>
                <a:off x="10110866" y="391883"/>
                <a:ext cx="1324131" cy="2462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a:ea typeface="+mn-ea"/>
                    <a:cs typeface="+mn-cs"/>
                  </a:rPr>
                  <a:t>General availability</a:t>
                </a:r>
              </a:p>
            </p:txBody>
          </p:sp>
          <p:sp>
            <p:nvSpPr>
              <p:cNvPr id="27" name="Rectangle 26">
                <a:extLst>
                  <a:ext uri="{FF2B5EF4-FFF2-40B4-BE49-F238E27FC236}">
                    <a16:creationId xmlns:a16="http://schemas.microsoft.com/office/drawing/2014/main" id="{387950BD-0D9F-4830-B304-A7D40400D3FA}"/>
                  </a:ext>
                </a:extLst>
              </p:cNvPr>
              <p:cNvSpPr/>
              <p:nvPr userDrawn="1"/>
            </p:nvSpPr>
            <p:spPr>
              <a:xfrm>
                <a:off x="10110866" y="561875"/>
                <a:ext cx="1324131" cy="2462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a:ea typeface="+mn-ea"/>
                    <a:cs typeface="+mn-cs"/>
                  </a:rPr>
                  <a:t>Preview</a:t>
                </a:r>
              </a:p>
            </p:txBody>
          </p:sp>
          <p:sp>
            <p:nvSpPr>
              <p:cNvPr id="29" name="Rectangle 28">
                <a:extLst>
                  <a:ext uri="{FF2B5EF4-FFF2-40B4-BE49-F238E27FC236}">
                    <a16:creationId xmlns:a16="http://schemas.microsoft.com/office/drawing/2014/main" id="{7FEEB74B-7037-48C6-8675-6FC2527A1048}"/>
                  </a:ext>
                </a:extLst>
              </p:cNvPr>
              <p:cNvSpPr/>
              <p:nvPr/>
            </p:nvSpPr>
            <p:spPr>
              <a:xfrm>
                <a:off x="10110866" y="733319"/>
                <a:ext cx="1182979" cy="246221"/>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Segoe UI"/>
                    <a:ea typeface="+mn-ea"/>
                    <a:cs typeface="+mn-cs"/>
                  </a:rPr>
                  <a:t>Not available</a:t>
                </a:r>
              </a:p>
            </p:txBody>
          </p:sp>
        </p:grpSp>
        <p:sp>
          <p:nvSpPr>
            <p:cNvPr id="23" name="Rectangle 22">
              <a:extLst>
                <a:ext uri="{FF2B5EF4-FFF2-40B4-BE49-F238E27FC236}">
                  <a16:creationId xmlns:a16="http://schemas.microsoft.com/office/drawing/2014/main" id="{4E1B5E47-2791-423B-98C0-DA1E8BC0E2B8}"/>
                </a:ext>
              </a:extLst>
            </p:cNvPr>
            <p:cNvSpPr/>
            <p:nvPr/>
          </p:nvSpPr>
          <p:spPr>
            <a:xfrm>
              <a:off x="10080208" y="580335"/>
              <a:ext cx="309701" cy="261610"/>
            </a:xfrm>
            <a:prstGeom prst="rect">
              <a:avLst/>
            </a:prstGeom>
            <a:grpFill/>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00000"/>
                  </a:solidFill>
                  <a:effectLst/>
                  <a:uLnTx/>
                  <a:uFillTx/>
                  <a:latin typeface="Segoe UI"/>
                  <a:ea typeface="+mn-ea"/>
                  <a:cs typeface="+mn-cs"/>
                  <a:sym typeface="Wingdings 2" panose="05020102010507070707" pitchFamily="18" charset="2"/>
                </a:rPr>
                <a:t></a:t>
              </a:r>
              <a:endParaRPr kumimoji="0" lang="en-US" sz="11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Rectangle 23">
              <a:extLst>
                <a:ext uri="{FF2B5EF4-FFF2-40B4-BE49-F238E27FC236}">
                  <a16:creationId xmlns:a16="http://schemas.microsoft.com/office/drawing/2014/main" id="{4477ECA3-7EEE-4732-B476-336C4D862B67}"/>
                </a:ext>
              </a:extLst>
            </p:cNvPr>
            <p:cNvSpPr/>
            <p:nvPr/>
          </p:nvSpPr>
          <p:spPr>
            <a:xfrm>
              <a:off x="10089557" y="413926"/>
              <a:ext cx="260008" cy="261610"/>
            </a:xfrm>
            <a:prstGeom prst="rect">
              <a:avLst/>
            </a:prstGeom>
            <a:grpFill/>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8C00"/>
                  </a:solidFill>
                  <a:effectLst/>
                  <a:uLnTx/>
                  <a:uFillTx/>
                  <a:latin typeface="Segoe UI"/>
                  <a:ea typeface="+mn-ea"/>
                  <a:cs typeface="+mn-cs"/>
                  <a:sym typeface="Wingdings 2" panose="05020102010507070707" pitchFamily="18" charset="2"/>
                </a:rPr>
                <a:t></a:t>
              </a:r>
              <a:endParaRPr kumimoji="0" lang="en-US" sz="1100" b="0" i="0" u="none" strike="noStrike" kern="1200" cap="none" spc="0" normalizeH="0" baseline="0" noProof="0">
                <a:ln>
                  <a:noFill/>
                </a:ln>
                <a:solidFill>
                  <a:srgbClr val="FFC000"/>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07A0FA60-B99D-4B31-AE11-17C84C70B5BF}"/>
                </a:ext>
              </a:extLst>
            </p:cNvPr>
            <p:cNvSpPr/>
            <p:nvPr/>
          </p:nvSpPr>
          <p:spPr>
            <a:xfrm>
              <a:off x="10080208" y="248969"/>
              <a:ext cx="309701" cy="261610"/>
            </a:xfrm>
            <a:prstGeom prst="rect">
              <a:avLst/>
            </a:prstGeom>
            <a:grpFill/>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Segoe UI"/>
                  <a:ea typeface="+mn-ea"/>
                  <a:cs typeface="+mn-cs"/>
                  <a:sym typeface="Wingdings 2" panose="05020102010507070707" pitchFamily="18" charset="2"/>
                </a:rPr>
                <a:t></a:t>
              </a:r>
              <a:endParaRPr kumimoji="0" lang="en-US" sz="1100" b="0" i="0" u="none" strike="noStrike" kern="1200" cap="none" spc="0" normalizeH="0" baseline="0" noProof="0">
                <a:ln>
                  <a:noFill/>
                </a:ln>
                <a:solidFill>
                  <a:srgbClr val="00B050"/>
                </a:solidFill>
                <a:effectLst/>
                <a:uLnTx/>
                <a:uFillTx/>
                <a:latin typeface="Segoe UI"/>
                <a:ea typeface="+mn-ea"/>
                <a:cs typeface="+mn-cs"/>
              </a:endParaRPr>
            </a:p>
          </p:txBody>
        </p:sp>
      </p:grpSp>
      <p:sp>
        <p:nvSpPr>
          <p:cNvPr id="33" name="Rectangle 32">
            <a:hlinkClick r:id="" action="ppaction://noaction"/>
            <a:extLst>
              <a:ext uri="{FF2B5EF4-FFF2-40B4-BE49-F238E27FC236}">
                <a16:creationId xmlns:a16="http://schemas.microsoft.com/office/drawing/2014/main" id="{5FF72625-43D0-4A22-AF83-DF297064DE44}"/>
              </a:ext>
            </a:extLst>
          </p:cNvPr>
          <p:cNvSpPr/>
          <p:nvPr userDrawn="1"/>
        </p:nvSpPr>
        <p:spPr bwMode="auto">
          <a:xfrm>
            <a:off x="9334636" y="-19250"/>
            <a:ext cx="898888" cy="243839"/>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 b="1">
                <a:solidFill>
                  <a:schemeClr val="tx1"/>
                </a:solidFill>
                <a:latin typeface="Segoe UI Semibold" panose="020B0702040204020203" pitchFamily="34" charset="0"/>
                <a:ea typeface="Segoe UI" pitchFamily="34" charset="0"/>
                <a:cs typeface="Segoe UI Semibold" panose="020B0702040204020203" pitchFamily="34" charset="0"/>
              </a:rPr>
              <a:t>Main index</a:t>
            </a:r>
          </a:p>
        </p:txBody>
      </p:sp>
    </p:spTree>
    <p:extLst>
      <p:ext uri="{BB962C8B-B14F-4D97-AF65-F5344CB8AC3E}">
        <p14:creationId xmlns:p14="http://schemas.microsoft.com/office/powerpoint/2010/main" val="26768201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General_Blank_Thin">
    <p:spTree>
      <p:nvGrpSpPr>
        <p:cNvPr id="1" name=""/>
        <p:cNvGrpSpPr/>
        <p:nvPr/>
      </p:nvGrpSpPr>
      <p:grpSpPr>
        <a:xfrm>
          <a:off x="0" y="0"/>
          <a:ext cx="0" cy="0"/>
          <a:chOff x="0" y="0"/>
          <a:chExt cx="0" cy="0"/>
        </a:xfrm>
      </p:grpSpPr>
      <p:sp useBgFill="1">
        <p:nvSpPr>
          <p:cNvPr id="12" name="Rectangle: Top Corners Rounded 11"/>
          <p:cNvSpPr/>
          <p:nvPr userDrawn="1"/>
        </p:nvSpPr>
        <p:spPr bwMode="auto">
          <a:xfrm rot="16200000">
            <a:off x="10934845" y="-491996"/>
            <a:ext cx="718681" cy="1886790"/>
          </a:xfrm>
          <a:prstGeom prst="round2SameRect">
            <a:avLst>
              <a:gd name="adj1" fmla="val 50000"/>
              <a:gd name="adj2" fmla="val 0"/>
            </a:avLst>
          </a:prstGeom>
          <a:ln w="12700" cap="sq">
            <a:solidFill>
              <a:schemeClr val="bg1">
                <a:lumMod val="7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 Placeholder 3"/>
          <p:cNvSpPr>
            <a:spLocks noGrp="1"/>
          </p:cNvSpPr>
          <p:nvPr>
            <p:ph type="body" sz="quarter" idx="12" hasCustomPrompt="1"/>
          </p:nvPr>
        </p:nvSpPr>
        <p:spPr>
          <a:xfrm>
            <a:off x="10490022" y="168629"/>
            <a:ext cx="1524500" cy="550052"/>
          </a:xfrm>
        </p:spPr>
        <p:txBody>
          <a:bodyPr wrap="square" lIns="0" rIns="0" anchor="ctr" anchorCtr="0">
            <a:noAutofit/>
          </a:bodyPr>
          <a:lstStyle>
            <a:lvl1pPr marL="0" indent="0" algn="ctr" defTabSz="932472" rtl="0" eaLnBrk="1" fontAlgn="base" latinLnBrk="0" hangingPunct="1">
              <a:lnSpc>
                <a:spcPct val="90000"/>
              </a:lnSpc>
              <a:spcBef>
                <a:spcPct val="0"/>
              </a:spcBef>
              <a:spcAft>
                <a:spcPct val="0"/>
              </a:spcAft>
              <a:buClr>
                <a:schemeClr val="tx1"/>
              </a:buClr>
              <a:buFont typeface="Arial" pitchFamily="34" charset="0"/>
              <a:buNone/>
              <a:defRPr lang="en-US" sz="1400" kern="1200" dirty="0">
                <a:solidFill>
                  <a:schemeClr val="tx1"/>
                </a:solidFill>
                <a:latin typeface="Segoe UI Semibold" panose="020B0702040204020203" pitchFamily="34" charset="0"/>
                <a:ea typeface="Segoe UI" pitchFamily="34" charset="0"/>
                <a:cs typeface="Segoe UI" pitchFamily="34" charset="0"/>
              </a:defRPr>
            </a:lvl1pPr>
            <a:lvl2pPr marL="292101" indent="0">
              <a:buNone/>
              <a:defRPr sz="2353">
                <a:solidFill>
                  <a:schemeClr val="bg1"/>
                </a:solidFill>
                <a:latin typeface="+mn-lt"/>
              </a:defRPr>
            </a:lvl2pPr>
            <a:lvl3pPr marL="520702" indent="0">
              <a:buNone/>
              <a:tabLst/>
              <a:defRPr sz="1961">
                <a:solidFill>
                  <a:schemeClr val="bg1"/>
                </a:solidFill>
                <a:latin typeface="+mn-lt"/>
              </a:defRPr>
            </a:lvl3pPr>
            <a:lvl4pPr marL="685802" indent="0">
              <a:buNone/>
              <a:defRPr>
                <a:solidFill>
                  <a:schemeClr val="bg1"/>
                </a:solidFill>
                <a:latin typeface="+mn-lt"/>
              </a:defRPr>
            </a:lvl4pPr>
            <a:lvl5pPr marL="863603" indent="0">
              <a:buNone/>
              <a:tabLst/>
              <a:defRPr>
                <a:solidFill>
                  <a:schemeClr val="bg1"/>
                </a:solidFill>
                <a:latin typeface="+mn-lt"/>
              </a:defRPr>
            </a:lvl5pPr>
          </a:lstStyle>
          <a:p>
            <a:pPr lvl="0"/>
            <a:r>
              <a:rPr lang="en-US"/>
              <a:t>Preview</a:t>
            </a:r>
          </a:p>
          <a:p>
            <a:pPr lvl="0"/>
            <a:r>
              <a:rPr lang="en-US"/>
              <a:t>Released</a:t>
            </a:r>
          </a:p>
          <a:p>
            <a:pPr lvl="0"/>
            <a:r>
              <a:rPr lang="en-US"/>
              <a:t>Date</a:t>
            </a:r>
          </a:p>
        </p:txBody>
      </p:sp>
      <p:sp>
        <p:nvSpPr>
          <p:cNvPr id="2" name="Title 1"/>
          <p:cNvSpPr>
            <a:spLocks noGrp="1"/>
          </p:cNvSpPr>
          <p:nvPr>
            <p:ph type="title"/>
          </p:nvPr>
        </p:nvSpPr>
        <p:spPr>
          <a:xfrm>
            <a:off x="330200" y="289511"/>
            <a:ext cx="3780246" cy="899665"/>
          </a:xfrm>
        </p:spPr>
        <p:txBody>
          <a:bodyPr/>
          <a:lstStyle>
            <a:lvl1pPr>
              <a:defRPr sz="4000">
                <a:solidFill>
                  <a:schemeClr val="tx1"/>
                </a:solidFill>
              </a:defRPr>
            </a:lvl1pPr>
          </a:lstStyle>
          <a:p>
            <a:r>
              <a:rPr lang="en-US"/>
              <a:t>Click to edit Master title style</a:t>
            </a:r>
          </a:p>
        </p:txBody>
      </p:sp>
      <p:sp>
        <p:nvSpPr>
          <p:cNvPr id="13" name="Text Placeholder 3"/>
          <p:cNvSpPr>
            <a:spLocks noGrp="1"/>
          </p:cNvSpPr>
          <p:nvPr>
            <p:ph type="body" sz="quarter" idx="10"/>
          </p:nvPr>
        </p:nvSpPr>
        <p:spPr>
          <a:xfrm>
            <a:off x="330201" y="1604086"/>
            <a:ext cx="3780245" cy="406265"/>
          </a:xfrm>
        </p:spPr>
        <p:txBody>
          <a:bodyPr wrap="square">
            <a:spAutoFit/>
          </a:bodyPr>
          <a:lstStyle>
            <a:lvl1pPr marL="0" indent="0">
              <a:spcBef>
                <a:spcPts val="1200"/>
              </a:spcBef>
              <a:buClr>
                <a:schemeClr val="tx1"/>
              </a:buClr>
              <a:buFont typeface="Arial" pitchFamily="34" charset="0"/>
              <a:buNone/>
              <a:defRPr sz="1600">
                <a:solidFill>
                  <a:schemeClr val="tx1"/>
                </a:solidFill>
                <a:latin typeface="+mn-lt"/>
              </a:defRPr>
            </a:lvl1pPr>
            <a:lvl2pPr marL="292101" indent="0">
              <a:buNone/>
              <a:defRPr sz="2353">
                <a:solidFill>
                  <a:schemeClr val="bg1"/>
                </a:solidFill>
                <a:latin typeface="+mn-lt"/>
              </a:defRPr>
            </a:lvl2pPr>
            <a:lvl3pPr marL="520702" indent="0">
              <a:buNone/>
              <a:tabLst/>
              <a:defRPr sz="1961">
                <a:solidFill>
                  <a:schemeClr val="bg1"/>
                </a:solidFill>
                <a:latin typeface="+mn-lt"/>
              </a:defRPr>
            </a:lvl3pPr>
            <a:lvl4pPr marL="685802" indent="0">
              <a:buNone/>
              <a:defRPr>
                <a:solidFill>
                  <a:schemeClr val="bg1"/>
                </a:solidFill>
                <a:latin typeface="+mn-lt"/>
              </a:defRPr>
            </a:lvl4pPr>
            <a:lvl5pPr marL="863603" indent="0">
              <a:buNone/>
              <a:tabLst/>
              <a:defRPr>
                <a:solidFill>
                  <a:schemeClr val="bg1"/>
                </a:solidFill>
                <a:latin typeface="+mn-lt"/>
              </a:defRPr>
            </a:lvl5pPr>
          </a:lstStyle>
          <a:p>
            <a:pPr lvl="0"/>
            <a:r>
              <a:rPr lang="en-US"/>
              <a:t>Edit Master text styles</a:t>
            </a:r>
          </a:p>
        </p:txBody>
      </p:sp>
      <p:sp>
        <p:nvSpPr>
          <p:cNvPr id="14" name="Text Placeholder 3"/>
          <p:cNvSpPr>
            <a:spLocks noGrp="1"/>
          </p:cNvSpPr>
          <p:nvPr>
            <p:ph type="body" sz="quarter" idx="11"/>
          </p:nvPr>
        </p:nvSpPr>
        <p:spPr>
          <a:xfrm>
            <a:off x="768109" y="6069507"/>
            <a:ext cx="3329638" cy="378565"/>
          </a:xfrm>
        </p:spPr>
        <p:txBody>
          <a:bodyPr wrap="square" anchor="ctr" anchorCtr="0">
            <a:spAutoFit/>
          </a:bodyPr>
          <a:lstStyle>
            <a:lvl1pPr marL="0" indent="0">
              <a:spcBef>
                <a:spcPts val="1200"/>
              </a:spcBef>
              <a:buClr>
                <a:schemeClr val="tx1"/>
              </a:buClr>
              <a:buFont typeface="Arial" pitchFamily="34" charset="0"/>
              <a:buNone/>
              <a:defRPr sz="1400">
                <a:solidFill>
                  <a:schemeClr val="tx1"/>
                </a:solidFill>
                <a:latin typeface="+mn-lt"/>
              </a:defRPr>
            </a:lvl1pPr>
            <a:lvl2pPr marL="292101" indent="0">
              <a:buNone/>
              <a:defRPr sz="2353">
                <a:solidFill>
                  <a:schemeClr val="bg1"/>
                </a:solidFill>
                <a:latin typeface="+mn-lt"/>
              </a:defRPr>
            </a:lvl2pPr>
            <a:lvl3pPr marL="520702" indent="0">
              <a:buNone/>
              <a:tabLst/>
              <a:defRPr sz="1961">
                <a:solidFill>
                  <a:schemeClr val="bg1"/>
                </a:solidFill>
                <a:latin typeface="+mn-lt"/>
              </a:defRPr>
            </a:lvl3pPr>
            <a:lvl4pPr marL="685802" indent="0">
              <a:buNone/>
              <a:defRPr>
                <a:solidFill>
                  <a:schemeClr val="bg1"/>
                </a:solidFill>
                <a:latin typeface="+mn-lt"/>
              </a:defRPr>
            </a:lvl4pPr>
            <a:lvl5pPr marL="863603" indent="0">
              <a:buNone/>
              <a:tabLst/>
              <a:defRPr>
                <a:solidFill>
                  <a:schemeClr val="bg1"/>
                </a:solidFill>
                <a:latin typeface="+mn-lt"/>
              </a:defRPr>
            </a:lvl5pPr>
          </a:lstStyle>
          <a:p>
            <a:pPr lvl="0"/>
            <a:r>
              <a:rPr lang="en-US"/>
              <a:t>Edit Master text styles</a:t>
            </a:r>
          </a:p>
        </p:txBody>
      </p:sp>
      <p:cxnSp>
        <p:nvCxnSpPr>
          <p:cNvPr id="4" name="Straight Connector 3">
            <a:extLst>
              <a:ext uri="{FF2B5EF4-FFF2-40B4-BE49-F238E27FC236}">
                <a16:creationId xmlns:a16="http://schemas.microsoft.com/office/drawing/2014/main" id="{4D490E48-BE6D-477D-8F7B-6660E732107F}"/>
              </a:ext>
            </a:extLst>
          </p:cNvPr>
          <p:cNvCxnSpPr/>
          <p:nvPr userDrawn="1"/>
        </p:nvCxnSpPr>
        <p:spPr>
          <a:xfrm>
            <a:off x="4232366" y="289511"/>
            <a:ext cx="0" cy="617241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Freeform 5">
            <a:extLst>
              <a:ext uri="{FF2B5EF4-FFF2-40B4-BE49-F238E27FC236}">
                <a16:creationId xmlns:a16="http://schemas.microsoft.com/office/drawing/2014/main" id="{A92B0539-2DE8-40D0-9B17-A323AB7635B8}"/>
              </a:ext>
            </a:extLst>
          </p:cNvPr>
          <p:cNvSpPr>
            <a:spLocks noEditPoints="1"/>
          </p:cNvSpPr>
          <p:nvPr userDrawn="1"/>
        </p:nvSpPr>
        <p:spPr bwMode="auto">
          <a:xfrm>
            <a:off x="330200" y="6044561"/>
            <a:ext cx="428460" cy="428460"/>
          </a:xfrm>
          <a:custGeom>
            <a:avLst/>
            <a:gdLst>
              <a:gd name="T0" fmla="*/ 59 w 247"/>
              <a:gd name="T1" fmla="*/ 123 h 247"/>
              <a:gd name="T2" fmla="*/ 178 w 247"/>
              <a:gd name="T3" fmla="*/ 123 h 247"/>
              <a:gd name="T4" fmla="*/ 122 w 247"/>
              <a:gd name="T5" fmla="*/ 183 h 247"/>
              <a:gd name="T6" fmla="*/ 182 w 247"/>
              <a:gd name="T7" fmla="*/ 123 h 247"/>
              <a:gd name="T8" fmla="*/ 122 w 247"/>
              <a:gd name="T9" fmla="*/ 63 h 247"/>
              <a:gd name="T10" fmla="*/ 123 w 247"/>
              <a:gd name="T11" fmla="*/ 0 h 247"/>
              <a:gd name="T12" fmla="*/ 0 w 247"/>
              <a:gd name="T13" fmla="*/ 123 h 247"/>
              <a:gd name="T14" fmla="*/ 123 w 247"/>
              <a:gd name="T15" fmla="*/ 247 h 247"/>
              <a:gd name="T16" fmla="*/ 247 w 247"/>
              <a:gd name="T17" fmla="*/ 123 h 247"/>
              <a:gd name="T18" fmla="*/ 123 w 247"/>
              <a:gd name="T1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247">
                <a:moveTo>
                  <a:pt x="59" y="123"/>
                </a:moveTo>
                <a:cubicBezTo>
                  <a:pt x="178" y="123"/>
                  <a:pt x="178" y="123"/>
                  <a:pt x="178" y="123"/>
                </a:cubicBezTo>
                <a:moveTo>
                  <a:pt x="122" y="183"/>
                </a:moveTo>
                <a:cubicBezTo>
                  <a:pt x="182" y="123"/>
                  <a:pt x="182" y="123"/>
                  <a:pt x="182" y="123"/>
                </a:cubicBezTo>
                <a:cubicBezTo>
                  <a:pt x="122" y="63"/>
                  <a:pt x="122" y="63"/>
                  <a:pt x="122" y="63"/>
                </a:cubicBezTo>
                <a:moveTo>
                  <a:pt x="123" y="0"/>
                </a:moveTo>
                <a:cubicBezTo>
                  <a:pt x="55" y="0"/>
                  <a:pt x="0" y="55"/>
                  <a:pt x="0" y="123"/>
                </a:cubicBezTo>
                <a:cubicBezTo>
                  <a:pt x="0" y="191"/>
                  <a:pt x="55" y="247"/>
                  <a:pt x="123" y="247"/>
                </a:cubicBezTo>
                <a:cubicBezTo>
                  <a:pt x="191" y="247"/>
                  <a:pt x="247" y="191"/>
                  <a:pt x="247" y="123"/>
                </a:cubicBezTo>
                <a:cubicBezTo>
                  <a:pt x="247" y="55"/>
                  <a:pt x="191" y="0"/>
                  <a:pt x="123" y="0"/>
                </a:cubicBezTo>
                <a:close/>
              </a:path>
            </a:pathLst>
          </a:custGeom>
          <a:noFill/>
          <a:ln w="19050" cap="flat">
            <a:solidFill>
              <a:schemeClr val="accent4"/>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ndParaRPr>
          </a:p>
        </p:txBody>
      </p:sp>
    </p:spTree>
    <p:extLst>
      <p:ext uri="{BB962C8B-B14F-4D97-AF65-F5344CB8AC3E}">
        <p14:creationId xmlns:p14="http://schemas.microsoft.com/office/powerpoint/2010/main" val="3853497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Intelligent Cloud Architect Boot Camp">
    <p:bg>
      <p:bgPr>
        <a:solidFill>
          <a:schemeClr val="bg2"/>
        </a:solidFill>
        <a:effectLst/>
      </p:bgPr>
    </p:bg>
    <p:spTree>
      <p:nvGrpSpPr>
        <p:cNvPr id="1" name=""/>
        <p:cNvGrpSpPr/>
        <p:nvPr/>
      </p:nvGrpSpPr>
      <p:grpSpPr>
        <a:xfrm>
          <a:off x="0" y="0"/>
          <a:ext cx="0" cy="0"/>
          <a:chOff x="0" y="0"/>
          <a:chExt cx="0" cy="0"/>
        </a:xfrm>
      </p:grpSpPr>
      <p:sp>
        <p:nvSpPr>
          <p:cNvPr id="11" name="Arc 12">
            <a:extLst>
              <a:ext uri="{FF2B5EF4-FFF2-40B4-BE49-F238E27FC236}">
                <a16:creationId xmlns:a16="http://schemas.microsoft.com/office/drawing/2014/main" id="{4482FD05-F4F6-4D52-A0D4-67F8B984BC9F}"/>
              </a:ext>
            </a:extLst>
          </p:cNvPr>
          <p:cNvSpPr/>
          <p:nvPr userDrawn="1"/>
        </p:nvSpPr>
        <p:spPr>
          <a:xfrm rot="16200000">
            <a:off x="8300546" y="1869065"/>
            <a:ext cx="2659858" cy="5123677"/>
          </a:xfrm>
          <a:custGeom>
            <a:avLst/>
            <a:gdLst>
              <a:gd name="connsiteX0" fmla="*/ 1485900 w 2971800"/>
              <a:gd name="connsiteY0" fmla="*/ 0 h 4581267"/>
              <a:gd name="connsiteX1" fmla="*/ 2735082 w 2971800"/>
              <a:gd name="connsiteY1" fmla="*/ 1050219 h 4581267"/>
              <a:gd name="connsiteX2" fmla="*/ 2971785 w 2971800"/>
              <a:gd name="connsiteY2" fmla="*/ 2301099 h 4581267"/>
              <a:gd name="connsiteX3" fmla="*/ 1485900 w 2971800"/>
              <a:gd name="connsiteY3" fmla="*/ 2290634 h 4581267"/>
              <a:gd name="connsiteX4" fmla="*/ 1485900 w 2971800"/>
              <a:gd name="connsiteY4" fmla="*/ 0 h 4581267"/>
              <a:gd name="connsiteX0" fmla="*/ 1485900 w 2971800"/>
              <a:gd name="connsiteY0" fmla="*/ 0 h 4581267"/>
              <a:gd name="connsiteX1" fmla="*/ 2735082 w 2971800"/>
              <a:gd name="connsiteY1" fmla="*/ 1050219 h 4581267"/>
              <a:gd name="connsiteX2" fmla="*/ 2971785 w 2971800"/>
              <a:gd name="connsiteY2" fmla="*/ 2301099 h 4581267"/>
              <a:gd name="connsiteX0" fmla="*/ 0 w 1485900"/>
              <a:gd name="connsiteY0" fmla="*/ 0 h 5095102"/>
              <a:gd name="connsiteX1" fmla="*/ 1249182 w 1485900"/>
              <a:gd name="connsiteY1" fmla="*/ 1050219 h 5095102"/>
              <a:gd name="connsiteX2" fmla="*/ 1485885 w 1485900"/>
              <a:gd name="connsiteY2" fmla="*/ 2301099 h 5095102"/>
              <a:gd name="connsiteX3" fmla="*/ 0 w 1485900"/>
              <a:gd name="connsiteY3" fmla="*/ 2290634 h 5095102"/>
              <a:gd name="connsiteX4" fmla="*/ 0 w 1485900"/>
              <a:gd name="connsiteY4" fmla="*/ 0 h 5095102"/>
              <a:gd name="connsiteX0" fmla="*/ 0 w 1485900"/>
              <a:gd name="connsiteY0" fmla="*/ 0 h 5095102"/>
              <a:gd name="connsiteX1" fmla="*/ 1249182 w 1485900"/>
              <a:gd name="connsiteY1" fmla="*/ 1050219 h 5095102"/>
              <a:gd name="connsiteX2" fmla="*/ 457184 w 1485900"/>
              <a:gd name="connsiteY2" fmla="*/ 5095102 h 5095102"/>
              <a:gd name="connsiteX0" fmla="*/ 1143000 w 2628900"/>
              <a:gd name="connsiteY0" fmla="*/ 0 h 5095102"/>
              <a:gd name="connsiteX1" fmla="*/ 2392182 w 2628900"/>
              <a:gd name="connsiteY1" fmla="*/ 1050219 h 5095102"/>
              <a:gd name="connsiteX2" fmla="*/ 2628885 w 2628900"/>
              <a:gd name="connsiteY2" fmla="*/ 2301099 h 5095102"/>
              <a:gd name="connsiteX3" fmla="*/ 1143000 w 2628900"/>
              <a:gd name="connsiteY3" fmla="*/ 2290634 h 5095102"/>
              <a:gd name="connsiteX4" fmla="*/ 1143000 w 2628900"/>
              <a:gd name="connsiteY4" fmla="*/ 0 h 5095102"/>
              <a:gd name="connsiteX0" fmla="*/ 0 w 2628900"/>
              <a:gd name="connsiteY0" fmla="*/ 1816100 h 5095102"/>
              <a:gd name="connsiteX1" fmla="*/ 2392182 w 2628900"/>
              <a:gd name="connsiteY1" fmla="*/ 1050219 h 5095102"/>
              <a:gd name="connsiteX2" fmla="*/ 1600184 w 2628900"/>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2425520 w 2662238"/>
              <a:gd name="connsiteY1" fmla="*/ 1050219 h 5095102"/>
              <a:gd name="connsiteX2" fmla="*/ 1633522 w 2662238"/>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Lst>
            <a:ahLst/>
            <a:cxnLst>
              <a:cxn ang="0">
                <a:pos x="connsiteX0" y="connsiteY0"/>
              </a:cxn>
              <a:cxn ang="0">
                <a:pos x="connsiteX1" y="connsiteY1"/>
              </a:cxn>
            </a:cxnLst>
            <a:rect l="l" t="t" r="r" b="b"/>
            <a:pathLst>
              <a:path w="2659858" h="5123677" stroke="0" extrusionOk="0">
                <a:moveTo>
                  <a:pt x="1173958" y="0"/>
                </a:moveTo>
                <a:cubicBezTo>
                  <a:pt x="1679080" y="0"/>
                  <a:pt x="2149608" y="395585"/>
                  <a:pt x="2423140" y="1050219"/>
                </a:cubicBezTo>
                <a:cubicBezTo>
                  <a:pt x="2578929" y="1423063"/>
                  <a:pt x="2661157" y="1857606"/>
                  <a:pt x="2659843" y="2301099"/>
                </a:cubicBezTo>
                <a:lnTo>
                  <a:pt x="1173958" y="2290634"/>
                </a:lnTo>
                <a:lnTo>
                  <a:pt x="1173958" y="0"/>
                </a:lnTo>
                <a:close/>
              </a:path>
              <a:path w="2659858" h="5123677" fill="none">
                <a:moveTo>
                  <a:pt x="0" y="1889922"/>
                </a:moveTo>
                <a:cubicBezTo>
                  <a:pt x="1442247" y="2534466"/>
                  <a:pt x="1905795" y="3976716"/>
                  <a:pt x="1650192" y="5123677"/>
                </a:cubicBezTo>
              </a:path>
            </a:pathLst>
          </a:custGeom>
          <a:noFill/>
          <a:ln w="12700">
            <a:solidFill>
              <a:schemeClr val="accent1">
                <a:lumMod val="20000"/>
                <a:lumOff val="80000"/>
                <a:alpha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 name="Arc 12">
            <a:extLst>
              <a:ext uri="{FF2B5EF4-FFF2-40B4-BE49-F238E27FC236}">
                <a16:creationId xmlns:a16="http://schemas.microsoft.com/office/drawing/2014/main" id="{E73B8847-EA8B-4495-9732-9FA0DB1963B0}"/>
              </a:ext>
            </a:extLst>
          </p:cNvPr>
          <p:cNvSpPr/>
          <p:nvPr userDrawn="1"/>
        </p:nvSpPr>
        <p:spPr>
          <a:xfrm rot="16200000">
            <a:off x="4275597" y="-1752531"/>
            <a:ext cx="6569893" cy="9188265"/>
          </a:xfrm>
          <a:custGeom>
            <a:avLst/>
            <a:gdLst>
              <a:gd name="connsiteX0" fmla="*/ 1485900 w 2971800"/>
              <a:gd name="connsiteY0" fmla="*/ 0 h 4581267"/>
              <a:gd name="connsiteX1" fmla="*/ 2735082 w 2971800"/>
              <a:gd name="connsiteY1" fmla="*/ 1050219 h 4581267"/>
              <a:gd name="connsiteX2" fmla="*/ 2971785 w 2971800"/>
              <a:gd name="connsiteY2" fmla="*/ 2301099 h 4581267"/>
              <a:gd name="connsiteX3" fmla="*/ 1485900 w 2971800"/>
              <a:gd name="connsiteY3" fmla="*/ 2290634 h 4581267"/>
              <a:gd name="connsiteX4" fmla="*/ 1485900 w 2971800"/>
              <a:gd name="connsiteY4" fmla="*/ 0 h 4581267"/>
              <a:gd name="connsiteX0" fmla="*/ 1485900 w 2971800"/>
              <a:gd name="connsiteY0" fmla="*/ 0 h 4581267"/>
              <a:gd name="connsiteX1" fmla="*/ 2735082 w 2971800"/>
              <a:gd name="connsiteY1" fmla="*/ 1050219 h 4581267"/>
              <a:gd name="connsiteX2" fmla="*/ 2971785 w 2971800"/>
              <a:gd name="connsiteY2" fmla="*/ 2301099 h 4581267"/>
              <a:gd name="connsiteX0" fmla="*/ 0 w 1485900"/>
              <a:gd name="connsiteY0" fmla="*/ 0 h 5095102"/>
              <a:gd name="connsiteX1" fmla="*/ 1249182 w 1485900"/>
              <a:gd name="connsiteY1" fmla="*/ 1050219 h 5095102"/>
              <a:gd name="connsiteX2" fmla="*/ 1485885 w 1485900"/>
              <a:gd name="connsiteY2" fmla="*/ 2301099 h 5095102"/>
              <a:gd name="connsiteX3" fmla="*/ 0 w 1485900"/>
              <a:gd name="connsiteY3" fmla="*/ 2290634 h 5095102"/>
              <a:gd name="connsiteX4" fmla="*/ 0 w 1485900"/>
              <a:gd name="connsiteY4" fmla="*/ 0 h 5095102"/>
              <a:gd name="connsiteX0" fmla="*/ 0 w 1485900"/>
              <a:gd name="connsiteY0" fmla="*/ 0 h 5095102"/>
              <a:gd name="connsiteX1" fmla="*/ 1249182 w 1485900"/>
              <a:gd name="connsiteY1" fmla="*/ 1050219 h 5095102"/>
              <a:gd name="connsiteX2" fmla="*/ 457184 w 1485900"/>
              <a:gd name="connsiteY2" fmla="*/ 5095102 h 5095102"/>
              <a:gd name="connsiteX0" fmla="*/ 1143000 w 2628900"/>
              <a:gd name="connsiteY0" fmla="*/ 0 h 5095102"/>
              <a:gd name="connsiteX1" fmla="*/ 2392182 w 2628900"/>
              <a:gd name="connsiteY1" fmla="*/ 1050219 h 5095102"/>
              <a:gd name="connsiteX2" fmla="*/ 2628885 w 2628900"/>
              <a:gd name="connsiteY2" fmla="*/ 2301099 h 5095102"/>
              <a:gd name="connsiteX3" fmla="*/ 1143000 w 2628900"/>
              <a:gd name="connsiteY3" fmla="*/ 2290634 h 5095102"/>
              <a:gd name="connsiteX4" fmla="*/ 1143000 w 2628900"/>
              <a:gd name="connsiteY4" fmla="*/ 0 h 5095102"/>
              <a:gd name="connsiteX0" fmla="*/ 0 w 2628900"/>
              <a:gd name="connsiteY0" fmla="*/ 1816100 h 5095102"/>
              <a:gd name="connsiteX1" fmla="*/ 2392182 w 2628900"/>
              <a:gd name="connsiteY1" fmla="*/ 1050219 h 5095102"/>
              <a:gd name="connsiteX2" fmla="*/ 1600184 w 2628900"/>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2425520 w 2662238"/>
              <a:gd name="connsiteY1" fmla="*/ 1050219 h 5095102"/>
              <a:gd name="connsiteX2" fmla="*/ 1633522 w 2662238"/>
              <a:gd name="connsiteY2"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095102"/>
              <a:gd name="connsiteX1" fmla="*/ 2425520 w 2662238"/>
              <a:gd name="connsiteY1" fmla="*/ 1050219 h 5095102"/>
              <a:gd name="connsiteX2" fmla="*/ 2662223 w 2662238"/>
              <a:gd name="connsiteY2" fmla="*/ 2301099 h 5095102"/>
              <a:gd name="connsiteX3" fmla="*/ 1176338 w 2662238"/>
              <a:gd name="connsiteY3" fmla="*/ 2290634 h 5095102"/>
              <a:gd name="connsiteX4" fmla="*/ 1176338 w 2662238"/>
              <a:gd name="connsiteY4" fmla="*/ 0 h 5095102"/>
              <a:gd name="connsiteX0" fmla="*/ 0 w 2662238"/>
              <a:gd name="connsiteY0" fmla="*/ 1882775 h 5095102"/>
              <a:gd name="connsiteX1" fmla="*/ 1633522 w 2662238"/>
              <a:gd name="connsiteY1" fmla="*/ 5095102 h 5095102"/>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6338 w 2662238"/>
              <a:gd name="connsiteY0" fmla="*/ 0 h 5123677"/>
              <a:gd name="connsiteX1" fmla="*/ 2425520 w 2662238"/>
              <a:gd name="connsiteY1" fmla="*/ 1050219 h 5123677"/>
              <a:gd name="connsiteX2" fmla="*/ 2662223 w 2662238"/>
              <a:gd name="connsiteY2" fmla="*/ 2301099 h 5123677"/>
              <a:gd name="connsiteX3" fmla="*/ 1176338 w 2662238"/>
              <a:gd name="connsiteY3" fmla="*/ 2290634 h 5123677"/>
              <a:gd name="connsiteX4" fmla="*/ 1176338 w 2662238"/>
              <a:gd name="connsiteY4" fmla="*/ 0 h 5123677"/>
              <a:gd name="connsiteX0" fmla="*/ 0 w 2662238"/>
              <a:gd name="connsiteY0" fmla="*/ 1882775 h 5123677"/>
              <a:gd name="connsiteX1" fmla="*/ 1652572 w 266223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73958 w 2659858"/>
              <a:gd name="connsiteY0" fmla="*/ 0 h 5123677"/>
              <a:gd name="connsiteX1" fmla="*/ 2423140 w 2659858"/>
              <a:gd name="connsiteY1" fmla="*/ 1050219 h 5123677"/>
              <a:gd name="connsiteX2" fmla="*/ 2659843 w 2659858"/>
              <a:gd name="connsiteY2" fmla="*/ 2301099 h 5123677"/>
              <a:gd name="connsiteX3" fmla="*/ 1173958 w 2659858"/>
              <a:gd name="connsiteY3" fmla="*/ 2290634 h 5123677"/>
              <a:gd name="connsiteX4" fmla="*/ 1173958 w 2659858"/>
              <a:gd name="connsiteY4" fmla="*/ 0 h 5123677"/>
              <a:gd name="connsiteX0" fmla="*/ 0 w 2659858"/>
              <a:gd name="connsiteY0" fmla="*/ 1889922 h 5123677"/>
              <a:gd name="connsiteX1" fmla="*/ 1650192 w 2659858"/>
              <a:gd name="connsiteY1" fmla="*/ 5123677 h 5123677"/>
              <a:gd name="connsiteX0" fmla="*/ 1150209 w 2636109"/>
              <a:gd name="connsiteY0" fmla="*/ 0 h 5123677"/>
              <a:gd name="connsiteX1" fmla="*/ 2399391 w 2636109"/>
              <a:gd name="connsiteY1" fmla="*/ 1050219 h 5123677"/>
              <a:gd name="connsiteX2" fmla="*/ 2636094 w 2636109"/>
              <a:gd name="connsiteY2" fmla="*/ 2301099 h 5123677"/>
              <a:gd name="connsiteX3" fmla="*/ 1150209 w 2636109"/>
              <a:gd name="connsiteY3" fmla="*/ 2290634 h 5123677"/>
              <a:gd name="connsiteX4" fmla="*/ 1150209 w 2636109"/>
              <a:gd name="connsiteY4" fmla="*/ 0 h 5123677"/>
              <a:gd name="connsiteX0" fmla="*/ 0 w 2636109"/>
              <a:gd name="connsiteY0" fmla="*/ 2045387 h 5123677"/>
              <a:gd name="connsiteX1" fmla="*/ 1626443 w 2636109"/>
              <a:gd name="connsiteY1" fmla="*/ 5123677 h 5123677"/>
              <a:gd name="connsiteX0" fmla="*/ 1150209 w 2636109"/>
              <a:gd name="connsiteY0" fmla="*/ 0 h 5123677"/>
              <a:gd name="connsiteX1" fmla="*/ 2399391 w 2636109"/>
              <a:gd name="connsiteY1" fmla="*/ 1050219 h 5123677"/>
              <a:gd name="connsiteX2" fmla="*/ 2636094 w 2636109"/>
              <a:gd name="connsiteY2" fmla="*/ 2301099 h 5123677"/>
              <a:gd name="connsiteX3" fmla="*/ 1150209 w 2636109"/>
              <a:gd name="connsiteY3" fmla="*/ 2290634 h 5123677"/>
              <a:gd name="connsiteX4" fmla="*/ 1150209 w 2636109"/>
              <a:gd name="connsiteY4" fmla="*/ 0 h 5123677"/>
              <a:gd name="connsiteX0" fmla="*/ 0 w 2636109"/>
              <a:gd name="connsiteY0" fmla="*/ 2045387 h 5123677"/>
              <a:gd name="connsiteX1" fmla="*/ 1626443 w 2636109"/>
              <a:gd name="connsiteY1" fmla="*/ 5123677 h 5123677"/>
              <a:gd name="connsiteX0" fmla="*/ 1150209 w 2636109"/>
              <a:gd name="connsiteY0" fmla="*/ 0 h 5123677"/>
              <a:gd name="connsiteX1" fmla="*/ 2399391 w 2636109"/>
              <a:gd name="connsiteY1" fmla="*/ 1050219 h 5123677"/>
              <a:gd name="connsiteX2" fmla="*/ 2636094 w 2636109"/>
              <a:gd name="connsiteY2" fmla="*/ 2301099 h 5123677"/>
              <a:gd name="connsiteX3" fmla="*/ 1150209 w 2636109"/>
              <a:gd name="connsiteY3" fmla="*/ 2290634 h 5123677"/>
              <a:gd name="connsiteX4" fmla="*/ 1150209 w 2636109"/>
              <a:gd name="connsiteY4" fmla="*/ 0 h 5123677"/>
              <a:gd name="connsiteX0" fmla="*/ 0 w 2636109"/>
              <a:gd name="connsiteY0" fmla="*/ 2045387 h 5123677"/>
              <a:gd name="connsiteX1" fmla="*/ 1626443 w 2636109"/>
              <a:gd name="connsiteY1" fmla="*/ 5123677 h 5123677"/>
            </a:gdLst>
            <a:ahLst/>
            <a:cxnLst>
              <a:cxn ang="0">
                <a:pos x="connsiteX0" y="connsiteY0"/>
              </a:cxn>
              <a:cxn ang="0">
                <a:pos x="connsiteX1" y="connsiteY1"/>
              </a:cxn>
            </a:cxnLst>
            <a:rect l="l" t="t" r="r" b="b"/>
            <a:pathLst>
              <a:path w="2636109" h="5123677" stroke="0" extrusionOk="0">
                <a:moveTo>
                  <a:pt x="1150209" y="0"/>
                </a:moveTo>
                <a:cubicBezTo>
                  <a:pt x="1655331" y="0"/>
                  <a:pt x="2125859" y="395585"/>
                  <a:pt x="2399391" y="1050219"/>
                </a:cubicBezTo>
                <a:cubicBezTo>
                  <a:pt x="2555180" y="1423063"/>
                  <a:pt x="2637408" y="1857606"/>
                  <a:pt x="2636094" y="2301099"/>
                </a:cubicBezTo>
                <a:lnTo>
                  <a:pt x="1150209" y="2290634"/>
                </a:lnTo>
                <a:lnTo>
                  <a:pt x="1150209" y="0"/>
                </a:lnTo>
                <a:close/>
              </a:path>
              <a:path w="2636109" h="5123677" fill="none">
                <a:moveTo>
                  <a:pt x="0" y="2045387"/>
                </a:moveTo>
                <a:cubicBezTo>
                  <a:pt x="1360446" y="2375211"/>
                  <a:pt x="1736915" y="4098056"/>
                  <a:pt x="1626443" y="5123677"/>
                </a:cubicBezTo>
              </a:path>
            </a:pathLst>
          </a:custGeom>
          <a:noFill/>
          <a:ln w="12700">
            <a:solidFill>
              <a:schemeClr val="accent1">
                <a:lumMod val="20000"/>
                <a:lumOff val="80000"/>
                <a:alpha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11">
            <a:extLst>
              <a:ext uri="{FF2B5EF4-FFF2-40B4-BE49-F238E27FC236}">
                <a16:creationId xmlns:a16="http://schemas.microsoft.com/office/drawing/2014/main" id="{1F943766-1615-4432-905C-072976630204}"/>
              </a:ext>
            </a:extLst>
          </p:cNvPr>
          <p:cNvSpPr>
            <a:spLocks/>
          </p:cNvSpPr>
          <p:nvPr userDrawn="1"/>
        </p:nvSpPr>
        <p:spPr bwMode="auto">
          <a:xfrm>
            <a:off x="-92364" y="4651948"/>
            <a:ext cx="12284364" cy="2258859"/>
          </a:xfrm>
          <a:custGeom>
            <a:avLst/>
            <a:gdLst>
              <a:gd name="T0" fmla="*/ 4468 w 4666"/>
              <a:gd name="T1" fmla="*/ 394 h 887"/>
              <a:gd name="T2" fmla="*/ 4208 w 4666"/>
              <a:gd name="T3" fmla="*/ 497 h 887"/>
              <a:gd name="T4" fmla="*/ 4019 w 4666"/>
              <a:gd name="T5" fmla="*/ 257 h 887"/>
              <a:gd name="T6" fmla="*/ 3962 w 4666"/>
              <a:gd name="T7" fmla="*/ 180 h 887"/>
              <a:gd name="T8" fmla="*/ 3796 w 4666"/>
              <a:gd name="T9" fmla="*/ 257 h 887"/>
              <a:gd name="T10" fmla="*/ 3739 w 4666"/>
              <a:gd name="T11" fmla="*/ 320 h 887"/>
              <a:gd name="T12" fmla="*/ 3606 w 4666"/>
              <a:gd name="T13" fmla="*/ 109 h 887"/>
              <a:gd name="T14" fmla="*/ 3364 w 4666"/>
              <a:gd name="T15" fmla="*/ 0 h 887"/>
              <a:gd name="T16" fmla="*/ 2978 w 4666"/>
              <a:gd name="T17" fmla="*/ 257 h 887"/>
              <a:gd name="T18" fmla="*/ 2926 w 4666"/>
              <a:gd name="T19" fmla="*/ 180 h 887"/>
              <a:gd name="T20" fmla="*/ 2760 w 4666"/>
              <a:gd name="T21" fmla="*/ 257 h 887"/>
              <a:gd name="T22" fmla="*/ 2703 w 4666"/>
              <a:gd name="T23" fmla="*/ 497 h 887"/>
              <a:gd name="T24" fmla="*/ 2512 w 4666"/>
              <a:gd name="T25" fmla="*/ 394 h 887"/>
              <a:gd name="T26" fmla="*/ 2254 w 4666"/>
              <a:gd name="T27" fmla="*/ 320 h 887"/>
              <a:gd name="T28" fmla="*/ 1955 w 4666"/>
              <a:gd name="T29" fmla="*/ 91 h 887"/>
              <a:gd name="T30" fmla="*/ 1751 w 4666"/>
              <a:gd name="T31" fmla="*/ 465 h 887"/>
              <a:gd name="T32" fmla="*/ 1567 w 4666"/>
              <a:gd name="T33" fmla="*/ 394 h 887"/>
              <a:gd name="T34" fmla="*/ 1325 w 4666"/>
              <a:gd name="T35" fmla="*/ 394 h 887"/>
              <a:gd name="T36" fmla="*/ 1290 w 4666"/>
              <a:gd name="T37" fmla="*/ 497 h 887"/>
              <a:gd name="T38" fmla="*/ 1099 w 4666"/>
              <a:gd name="T39" fmla="*/ 428 h 887"/>
              <a:gd name="T40" fmla="*/ 1044 w 4666"/>
              <a:gd name="T41" fmla="*/ 351 h 887"/>
              <a:gd name="T42" fmla="*/ 876 w 4666"/>
              <a:gd name="T43" fmla="*/ 428 h 887"/>
              <a:gd name="T44" fmla="*/ 821 w 4666"/>
              <a:gd name="T45" fmla="*/ 634 h 887"/>
              <a:gd name="T46" fmla="*/ 567 w 4666"/>
              <a:gd name="T47" fmla="*/ 465 h 887"/>
              <a:gd name="T48" fmla="*/ 325 w 4666"/>
              <a:gd name="T49" fmla="*/ 603 h 887"/>
              <a:gd name="T50" fmla="*/ 0 w 4666"/>
              <a:gd name="T51" fmla="*/ 887 h 887"/>
              <a:gd name="T52" fmla="*/ 327 w 4666"/>
              <a:gd name="T53" fmla="*/ 887 h 887"/>
              <a:gd name="T54" fmla="*/ 567 w 4666"/>
              <a:gd name="T55" fmla="*/ 887 h 887"/>
              <a:gd name="T56" fmla="*/ 860 w 4666"/>
              <a:gd name="T57" fmla="*/ 887 h 887"/>
              <a:gd name="T58" fmla="*/ 1099 w 4666"/>
              <a:gd name="T59" fmla="*/ 887 h 887"/>
              <a:gd name="T60" fmla="*/ 1204 w 4666"/>
              <a:gd name="T61" fmla="*/ 887 h 887"/>
              <a:gd name="T62" fmla="*/ 1321 w 4666"/>
              <a:gd name="T63" fmla="*/ 887 h 887"/>
              <a:gd name="T64" fmla="*/ 1346 w 4666"/>
              <a:gd name="T65" fmla="*/ 887 h 887"/>
              <a:gd name="T66" fmla="*/ 1553 w 4666"/>
              <a:gd name="T67" fmla="*/ 887 h 887"/>
              <a:gd name="T68" fmla="*/ 1751 w 4666"/>
              <a:gd name="T69" fmla="*/ 887 h 887"/>
              <a:gd name="T70" fmla="*/ 1827 w 4666"/>
              <a:gd name="T71" fmla="*/ 887 h 887"/>
              <a:gd name="T72" fmla="*/ 2254 w 4666"/>
              <a:gd name="T73" fmla="*/ 887 h 887"/>
              <a:gd name="T74" fmla="*/ 2512 w 4666"/>
              <a:gd name="T75" fmla="*/ 887 h 887"/>
              <a:gd name="T76" fmla="*/ 2741 w 4666"/>
              <a:gd name="T77" fmla="*/ 887 h 887"/>
              <a:gd name="T78" fmla="*/ 2981 w 4666"/>
              <a:gd name="T79" fmla="*/ 887 h 887"/>
              <a:gd name="T80" fmla="*/ 3364 w 4666"/>
              <a:gd name="T81" fmla="*/ 887 h 887"/>
              <a:gd name="T82" fmla="*/ 3606 w 4666"/>
              <a:gd name="T83" fmla="*/ 887 h 887"/>
              <a:gd name="T84" fmla="*/ 3780 w 4666"/>
              <a:gd name="T85" fmla="*/ 887 h 887"/>
              <a:gd name="T86" fmla="*/ 4019 w 4666"/>
              <a:gd name="T87" fmla="*/ 887 h 887"/>
              <a:gd name="T88" fmla="*/ 4208 w 4666"/>
              <a:gd name="T89" fmla="*/ 887 h 887"/>
              <a:gd name="T90" fmla="*/ 4468 w 4666"/>
              <a:gd name="T91" fmla="*/ 887 h 887"/>
              <a:gd name="T92" fmla="*/ 4666 w 4666"/>
              <a:gd name="T93" fmla="*/ 722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66" h="887">
                <a:moveTo>
                  <a:pt x="4468" y="722"/>
                </a:moveTo>
                <a:lnTo>
                  <a:pt x="4468" y="394"/>
                </a:lnTo>
                <a:lnTo>
                  <a:pt x="4208" y="394"/>
                </a:lnTo>
                <a:lnTo>
                  <a:pt x="4208" y="497"/>
                </a:lnTo>
                <a:lnTo>
                  <a:pt x="4019" y="497"/>
                </a:lnTo>
                <a:lnTo>
                  <a:pt x="4019" y="257"/>
                </a:lnTo>
                <a:lnTo>
                  <a:pt x="3962" y="257"/>
                </a:lnTo>
                <a:lnTo>
                  <a:pt x="3962" y="180"/>
                </a:lnTo>
                <a:lnTo>
                  <a:pt x="3796" y="180"/>
                </a:lnTo>
                <a:lnTo>
                  <a:pt x="3796" y="257"/>
                </a:lnTo>
                <a:lnTo>
                  <a:pt x="3739" y="257"/>
                </a:lnTo>
                <a:lnTo>
                  <a:pt x="3739" y="320"/>
                </a:lnTo>
                <a:lnTo>
                  <a:pt x="3606" y="320"/>
                </a:lnTo>
                <a:lnTo>
                  <a:pt x="3606" y="109"/>
                </a:lnTo>
                <a:lnTo>
                  <a:pt x="3364" y="306"/>
                </a:lnTo>
                <a:lnTo>
                  <a:pt x="3364" y="0"/>
                </a:lnTo>
                <a:lnTo>
                  <a:pt x="2978" y="0"/>
                </a:lnTo>
                <a:lnTo>
                  <a:pt x="2978" y="257"/>
                </a:lnTo>
                <a:lnTo>
                  <a:pt x="2926" y="257"/>
                </a:lnTo>
                <a:lnTo>
                  <a:pt x="2926" y="180"/>
                </a:lnTo>
                <a:lnTo>
                  <a:pt x="2760" y="180"/>
                </a:lnTo>
                <a:lnTo>
                  <a:pt x="2760" y="257"/>
                </a:lnTo>
                <a:lnTo>
                  <a:pt x="2703" y="257"/>
                </a:lnTo>
                <a:lnTo>
                  <a:pt x="2703" y="497"/>
                </a:lnTo>
                <a:lnTo>
                  <a:pt x="2512" y="497"/>
                </a:lnTo>
                <a:lnTo>
                  <a:pt x="2512" y="394"/>
                </a:lnTo>
                <a:lnTo>
                  <a:pt x="2254" y="394"/>
                </a:lnTo>
                <a:lnTo>
                  <a:pt x="2254" y="320"/>
                </a:lnTo>
                <a:lnTo>
                  <a:pt x="1955" y="320"/>
                </a:lnTo>
                <a:lnTo>
                  <a:pt x="1955" y="91"/>
                </a:lnTo>
                <a:lnTo>
                  <a:pt x="1751" y="91"/>
                </a:lnTo>
                <a:lnTo>
                  <a:pt x="1751" y="465"/>
                </a:lnTo>
                <a:lnTo>
                  <a:pt x="1567" y="465"/>
                </a:lnTo>
                <a:lnTo>
                  <a:pt x="1567" y="394"/>
                </a:lnTo>
                <a:lnTo>
                  <a:pt x="1550" y="394"/>
                </a:lnTo>
                <a:lnTo>
                  <a:pt x="1325" y="394"/>
                </a:lnTo>
                <a:lnTo>
                  <a:pt x="1290" y="394"/>
                </a:lnTo>
                <a:lnTo>
                  <a:pt x="1290" y="497"/>
                </a:lnTo>
                <a:lnTo>
                  <a:pt x="1099" y="497"/>
                </a:lnTo>
                <a:lnTo>
                  <a:pt x="1099" y="428"/>
                </a:lnTo>
                <a:lnTo>
                  <a:pt x="1044" y="428"/>
                </a:lnTo>
                <a:lnTo>
                  <a:pt x="1044" y="351"/>
                </a:lnTo>
                <a:lnTo>
                  <a:pt x="876" y="351"/>
                </a:lnTo>
                <a:lnTo>
                  <a:pt x="876" y="428"/>
                </a:lnTo>
                <a:lnTo>
                  <a:pt x="821" y="428"/>
                </a:lnTo>
                <a:lnTo>
                  <a:pt x="821" y="634"/>
                </a:lnTo>
                <a:lnTo>
                  <a:pt x="567" y="634"/>
                </a:lnTo>
                <a:lnTo>
                  <a:pt x="567" y="465"/>
                </a:lnTo>
                <a:lnTo>
                  <a:pt x="325" y="465"/>
                </a:lnTo>
                <a:lnTo>
                  <a:pt x="325" y="603"/>
                </a:lnTo>
                <a:lnTo>
                  <a:pt x="0" y="603"/>
                </a:lnTo>
                <a:lnTo>
                  <a:pt x="0" y="887"/>
                </a:lnTo>
                <a:lnTo>
                  <a:pt x="325" y="887"/>
                </a:lnTo>
                <a:lnTo>
                  <a:pt x="327" y="887"/>
                </a:lnTo>
                <a:lnTo>
                  <a:pt x="563" y="887"/>
                </a:lnTo>
                <a:lnTo>
                  <a:pt x="567" y="887"/>
                </a:lnTo>
                <a:lnTo>
                  <a:pt x="821" y="887"/>
                </a:lnTo>
                <a:lnTo>
                  <a:pt x="860" y="887"/>
                </a:lnTo>
                <a:lnTo>
                  <a:pt x="1061" y="887"/>
                </a:lnTo>
                <a:lnTo>
                  <a:pt x="1099" y="887"/>
                </a:lnTo>
                <a:lnTo>
                  <a:pt x="1104" y="887"/>
                </a:lnTo>
                <a:lnTo>
                  <a:pt x="1204" y="887"/>
                </a:lnTo>
                <a:lnTo>
                  <a:pt x="1290" y="887"/>
                </a:lnTo>
                <a:lnTo>
                  <a:pt x="1321" y="887"/>
                </a:lnTo>
                <a:lnTo>
                  <a:pt x="1325" y="887"/>
                </a:lnTo>
                <a:lnTo>
                  <a:pt x="1346" y="887"/>
                </a:lnTo>
                <a:lnTo>
                  <a:pt x="1550" y="887"/>
                </a:lnTo>
                <a:lnTo>
                  <a:pt x="1553" y="887"/>
                </a:lnTo>
                <a:lnTo>
                  <a:pt x="1567" y="887"/>
                </a:lnTo>
                <a:lnTo>
                  <a:pt x="1751" y="887"/>
                </a:lnTo>
                <a:lnTo>
                  <a:pt x="1795" y="887"/>
                </a:lnTo>
                <a:lnTo>
                  <a:pt x="1827" y="887"/>
                </a:lnTo>
                <a:lnTo>
                  <a:pt x="1955" y="887"/>
                </a:lnTo>
                <a:lnTo>
                  <a:pt x="2254" y="887"/>
                </a:lnTo>
                <a:lnTo>
                  <a:pt x="2483" y="887"/>
                </a:lnTo>
                <a:lnTo>
                  <a:pt x="2512" y="887"/>
                </a:lnTo>
                <a:lnTo>
                  <a:pt x="2703" y="887"/>
                </a:lnTo>
                <a:lnTo>
                  <a:pt x="2741" y="887"/>
                </a:lnTo>
                <a:lnTo>
                  <a:pt x="2978" y="887"/>
                </a:lnTo>
                <a:lnTo>
                  <a:pt x="2981" y="887"/>
                </a:lnTo>
                <a:lnTo>
                  <a:pt x="3356" y="887"/>
                </a:lnTo>
                <a:lnTo>
                  <a:pt x="3364" y="887"/>
                </a:lnTo>
                <a:lnTo>
                  <a:pt x="3481" y="887"/>
                </a:lnTo>
                <a:lnTo>
                  <a:pt x="3606" y="887"/>
                </a:lnTo>
                <a:lnTo>
                  <a:pt x="3739" y="887"/>
                </a:lnTo>
                <a:lnTo>
                  <a:pt x="3780" y="887"/>
                </a:lnTo>
                <a:lnTo>
                  <a:pt x="3980" y="887"/>
                </a:lnTo>
                <a:lnTo>
                  <a:pt x="4019" y="887"/>
                </a:lnTo>
                <a:lnTo>
                  <a:pt x="4124" y="887"/>
                </a:lnTo>
                <a:lnTo>
                  <a:pt x="4208" y="887"/>
                </a:lnTo>
                <a:lnTo>
                  <a:pt x="4239" y="887"/>
                </a:lnTo>
                <a:lnTo>
                  <a:pt x="4468" y="887"/>
                </a:lnTo>
                <a:lnTo>
                  <a:pt x="4666" y="887"/>
                </a:lnTo>
                <a:lnTo>
                  <a:pt x="4666" y="722"/>
                </a:lnTo>
                <a:lnTo>
                  <a:pt x="4468" y="722"/>
                </a:lnTo>
                <a:close/>
              </a:path>
            </a:pathLst>
          </a:custGeom>
          <a:solidFill>
            <a:srgbClr val="00188F">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Rectangle 13">
            <a:extLst>
              <a:ext uri="{FF2B5EF4-FFF2-40B4-BE49-F238E27FC236}">
                <a16:creationId xmlns:a16="http://schemas.microsoft.com/office/drawing/2014/main" id="{7CAC56D8-7E55-4F0C-8E9D-9362AAA1BE8A}"/>
              </a:ext>
            </a:extLst>
          </p:cNvPr>
          <p:cNvSpPr/>
          <p:nvPr userDrawn="1"/>
        </p:nvSpPr>
        <p:spPr>
          <a:xfrm>
            <a:off x="6079376" y="456225"/>
            <a:ext cx="5936412" cy="1421928"/>
          </a:xfrm>
          <a:prstGeom prst="rect">
            <a:avLst/>
          </a:prstGeom>
        </p:spPr>
        <p:txBody>
          <a:bodyPr wrap="square">
            <a:spAutoFit/>
          </a:bodyPr>
          <a:lstStyle/>
          <a:p>
            <a:pPr>
              <a:lnSpc>
                <a:spcPct val="90000"/>
              </a:lnSpc>
            </a:pPr>
            <a:r>
              <a:rPr lang="en-US" sz="4800" b="1" kern="1200" cap="none" spc="-98" baseline="0">
                <a:ln w="3175">
                  <a:noFill/>
                </a:ln>
                <a:solidFill>
                  <a:schemeClr val="tx1"/>
                </a:solidFill>
                <a:effectLst/>
                <a:latin typeface="Segoe UI" panose="020B0502040204020203" pitchFamily="34" charset="0"/>
                <a:ea typeface="+mn-ea"/>
                <a:cs typeface="Segoe UI" panose="020B0502040204020203" pitchFamily="34" charset="0"/>
              </a:rPr>
              <a:t>Intelligent Cloud Architect Boot Camp</a:t>
            </a:r>
          </a:p>
        </p:txBody>
      </p:sp>
      <p:sp>
        <p:nvSpPr>
          <p:cNvPr id="15" name="Freeform 10">
            <a:extLst>
              <a:ext uri="{FF2B5EF4-FFF2-40B4-BE49-F238E27FC236}">
                <a16:creationId xmlns:a16="http://schemas.microsoft.com/office/drawing/2014/main" id="{E79ACDCA-90B8-4F93-AB30-1088C4082FC4}"/>
              </a:ext>
            </a:extLst>
          </p:cNvPr>
          <p:cNvSpPr>
            <a:spLocks/>
          </p:cNvSpPr>
          <p:nvPr userDrawn="1"/>
        </p:nvSpPr>
        <p:spPr bwMode="auto">
          <a:xfrm>
            <a:off x="269300" y="4471379"/>
            <a:ext cx="12063937" cy="2228238"/>
          </a:xfrm>
          <a:custGeom>
            <a:avLst/>
            <a:gdLst>
              <a:gd name="T0" fmla="*/ 0 w 2301"/>
              <a:gd name="T1" fmla="*/ 122 h 425"/>
              <a:gd name="T2" fmla="*/ 10 w 2301"/>
              <a:gd name="T3" fmla="*/ 293 h 425"/>
              <a:gd name="T4" fmla="*/ 34 w 2301"/>
              <a:gd name="T5" fmla="*/ 211 h 425"/>
              <a:gd name="T6" fmla="*/ 108 w 2301"/>
              <a:gd name="T7" fmla="*/ 293 h 425"/>
              <a:gd name="T8" fmla="*/ 124 w 2301"/>
              <a:gd name="T9" fmla="*/ 132 h 425"/>
              <a:gd name="T10" fmla="*/ 148 w 2301"/>
              <a:gd name="T11" fmla="*/ 78 h 425"/>
              <a:gd name="T12" fmla="*/ 187 w 2301"/>
              <a:gd name="T13" fmla="*/ 132 h 425"/>
              <a:gd name="T14" fmla="*/ 204 w 2301"/>
              <a:gd name="T15" fmla="*/ 243 h 425"/>
              <a:gd name="T16" fmla="*/ 231 w 2301"/>
              <a:gd name="T17" fmla="*/ 51 h 425"/>
              <a:gd name="T18" fmla="*/ 285 w 2301"/>
              <a:gd name="T19" fmla="*/ 51 h 425"/>
              <a:gd name="T20" fmla="*/ 307 w 2301"/>
              <a:gd name="T21" fmla="*/ 172 h 425"/>
              <a:gd name="T22" fmla="*/ 315 w 2301"/>
              <a:gd name="T23" fmla="*/ 43 h 425"/>
              <a:gd name="T24" fmla="*/ 400 w 2301"/>
              <a:gd name="T25" fmla="*/ 177 h 425"/>
              <a:gd name="T26" fmla="*/ 439 w 2301"/>
              <a:gd name="T27" fmla="*/ 39 h 425"/>
              <a:gd name="T28" fmla="*/ 471 w 2301"/>
              <a:gd name="T29" fmla="*/ 177 h 425"/>
              <a:gd name="T30" fmla="*/ 498 w 2301"/>
              <a:gd name="T31" fmla="*/ 293 h 425"/>
              <a:gd name="T32" fmla="*/ 522 w 2301"/>
              <a:gd name="T33" fmla="*/ 182 h 425"/>
              <a:gd name="T34" fmla="*/ 582 w 2301"/>
              <a:gd name="T35" fmla="*/ 264 h 425"/>
              <a:gd name="T36" fmla="*/ 682 w 2301"/>
              <a:gd name="T37" fmla="*/ 293 h 425"/>
              <a:gd name="T38" fmla="*/ 704 w 2301"/>
              <a:gd name="T39" fmla="*/ 126 h 425"/>
              <a:gd name="T40" fmla="*/ 780 w 2301"/>
              <a:gd name="T41" fmla="*/ 240 h 425"/>
              <a:gd name="T42" fmla="*/ 808 w 2301"/>
              <a:gd name="T43" fmla="*/ 154 h 425"/>
              <a:gd name="T44" fmla="*/ 852 w 2301"/>
              <a:gd name="T45" fmla="*/ 154 h 425"/>
              <a:gd name="T46" fmla="*/ 878 w 2301"/>
              <a:gd name="T47" fmla="*/ 240 h 425"/>
              <a:gd name="T48" fmla="*/ 915 w 2301"/>
              <a:gd name="T49" fmla="*/ 101 h 425"/>
              <a:gd name="T50" fmla="*/ 990 w 2301"/>
              <a:gd name="T51" fmla="*/ 101 h 425"/>
              <a:gd name="T52" fmla="*/ 1041 w 2301"/>
              <a:gd name="T53" fmla="*/ 240 h 425"/>
              <a:gd name="T54" fmla="*/ 1069 w 2301"/>
              <a:gd name="T55" fmla="*/ 154 h 425"/>
              <a:gd name="T56" fmla="*/ 1113 w 2301"/>
              <a:gd name="T57" fmla="*/ 154 h 425"/>
              <a:gd name="T58" fmla="*/ 1140 w 2301"/>
              <a:gd name="T59" fmla="*/ 240 h 425"/>
              <a:gd name="T60" fmla="*/ 1161 w 2301"/>
              <a:gd name="T61" fmla="*/ 126 h 425"/>
              <a:gd name="T62" fmla="*/ 1237 w 2301"/>
              <a:gd name="T63" fmla="*/ 293 h 425"/>
              <a:gd name="T64" fmla="*/ 1335 w 2301"/>
              <a:gd name="T65" fmla="*/ 264 h 425"/>
              <a:gd name="T66" fmla="*/ 1377 w 2301"/>
              <a:gd name="T67" fmla="*/ 182 h 425"/>
              <a:gd name="T68" fmla="*/ 1422 w 2301"/>
              <a:gd name="T69" fmla="*/ 293 h 425"/>
              <a:gd name="T70" fmla="*/ 1443 w 2301"/>
              <a:gd name="T71" fmla="*/ 177 h 425"/>
              <a:gd name="T72" fmla="*/ 1465 w 2301"/>
              <a:gd name="T73" fmla="*/ 39 h 425"/>
              <a:gd name="T74" fmla="*/ 1492 w 2301"/>
              <a:gd name="T75" fmla="*/ 177 h 425"/>
              <a:gd name="T76" fmla="*/ 1540 w 2301"/>
              <a:gd name="T77" fmla="*/ 43 h 425"/>
              <a:gd name="T78" fmla="*/ 1618 w 2301"/>
              <a:gd name="T79" fmla="*/ 172 h 425"/>
              <a:gd name="T80" fmla="*/ 1639 w 2301"/>
              <a:gd name="T81" fmla="*/ 51 h 425"/>
              <a:gd name="T82" fmla="*/ 1695 w 2301"/>
              <a:gd name="T83" fmla="*/ 51 h 425"/>
              <a:gd name="T84" fmla="*/ 1716 w 2301"/>
              <a:gd name="T85" fmla="*/ 243 h 425"/>
              <a:gd name="T86" fmla="*/ 1735 w 2301"/>
              <a:gd name="T87" fmla="*/ 132 h 425"/>
              <a:gd name="T88" fmla="*/ 1759 w 2301"/>
              <a:gd name="T89" fmla="*/ 78 h 425"/>
              <a:gd name="T90" fmla="*/ 1799 w 2301"/>
              <a:gd name="T91" fmla="*/ 132 h 425"/>
              <a:gd name="T92" fmla="*/ 1813 w 2301"/>
              <a:gd name="T93" fmla="*/ 293 h 425"/>
              <a:gd name="T94" fmla="*/ 1836 w 2301"/>
              <a:gd name="T95" fmla="*/ 211 h 425"/>
              <a:gd name="T96" fmla="*/ 1909 w 2301"/>
              <a:gd name="T97" fmla="*/ 293 h 425"/>
              <a:gd name="T98" fmla="*/ 1921 w 2301"/>
              <a:gd name="T99" fmla="*/ 122 h 425"/>
              <a:gd name="T100" fmla="*/ 2008 w 2301"/>
              <a:gd name="T101" fmla="*/ 253 h 425"/>
              <a:gd name="T102" fmla="*/ 2019 w 2301"/>
              <a:gd name="T103" fmla="*/ 161 h 425"/>
              <a:gd name="T104" fmla="*/ 2086 w 2301"/>
              <a:gd name="T105" fmla="*/ 174 h 425"/>
              <a:gd name="T106" fmla="*/ 2116 w 2301"/>
              <a:gd name="T107" fmla="*/ 159 h 425"/>
              <a:gd name="T108" fmla="*/ 2140 w 2301"/>
              <a:gd name="T109" fmla="*/ 90 h 425"/>
              <a:gd name="T110" fmla="*/ 2193 w 2301"/>
              <a:gd name="T111" fmla="*/ 159 h 425"/>
              <a:gd name="T112" fmla="*/ 2214 w 2301"/>
              <a:gd name="T113" fmla="*/ 234 h 425"/>
              <a:gd name="T114" fmla="*/ 2255 w 2301"/>
              <a:gd name="T115" fmla="*/ 125 h 425"/>
              <a:gd name="T116" fmla="*/ 2281 w 2301"/>
              <a:gd name="T117" fmla="*/ 234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01" h="425">
                <a:moveTo>
                  <a:pt x="2301" y="234"/>
                </a:moveTo>
                <a:lnTo>
                  <a:pt x="2301" y="425"/>
                </a:lnTo>
                <a:lnTo>
                  <a:pt x="0" y="425"/>
                </a:lnTo>
                <a:lnTo>
                  <a:pt x="0" y="122"/>
                </a:lnTo>
                <a:lnTo>
                  <a:pt x="10" y="122"/>
                </a:lnTo>
                <a:lnTo>
                  <a:pt x="10" y="180"/>
                </a:lnTo>
                <a:lnTo>
                  <a:pt x="10" y="180"/>
                </a:lnTo>
                <a:lnTo>
                  <a:pt x="10" y="293"/>
                </a:lnTo>
                <a:lnTo>
                  <a:pt x="21" y="293"/>
                </a:lnTo>
                <a:lnTo>
                  <a:pt x="21" y="264"/>
                </a:lnTo>
                <a:lnTo>
                  <a:pt x="34" y="264"/>
                </a:lnTo>
                <a:lnTo>
                  <a:pt x="34" y="211"/>
                </a:lnTo>
                <a:lnTo>
                  <a:pt x="94" y="211"/>
                </a:lnTo>
                <a:lnTo>
                  <a:pt x="94" y="264"/>
                </a:lnTo>
                <a:lnTo>
                  <a:pt x="108" y="264"/>
                </a:lnTo>
                <a:lnTo>
                  <a:pt x="108" y="293"/>
                </a:lnTo>
                <a:lnTo>
                  <a:pt x="117" y="293"/>
                </a:lnTo>
                <a:lnTo>
                  <a:pt x="117" y="159"/>
                </a:lnTo>
                <a:lnTo>
                  <a:pt x="124" y="159"/>
                </a:lnTo>
                <a:lnTo>
                  <a:pt x="124" y="132"/>
                </a:lnTo>
                <a:lnTo>
                  <a:pt x="132" y="132"/>
                </a:lnTo>
                <a:lnTo>
                  <a:pt x="132" y="105"/>
                </a:lnTo>
                <a:lnTo>
                  <a:pt x="148" y="105"/>
                </a:lnTo>
                <a:lnTo>
                  <a:pt x="148" y="78"/>
                </a:lnTo>
                <a:lnTo>
                  <a:pt x="171" y="78"/>
                </a:lnTo>
                <a:lnTo>
                  <a:pt x="171" y="105"/>
                </a:lnTo>
                <a:lnTo>
                  <a:pt x="187" y="105"/>
                </a:lnTo>
                <a:lnTo>
                  <a:pt x="187" y="132"/>
                </a:lnTo>
                <a:lnTo>
                  <a:pt x="195" y="132"/>
                </a:lnTo>
                <a:lnTo>
                  <a:pt x="195" y="159"/>
                </a:lnTo>
                <a:lnTo>
                  <a:pt x="204" y="159"/>
                </a:lnTo>
                <a:lnTo>
                  <a:pt x="204" y="243"/>
                </a:lnTo>
                <a:lnTo>
                  <a:pt x="215" y="243"/>
                </a:lnTo>
                <a:lnTo>
                  <a:pt x="215" y="84"/>
                </a:lnTo>
                <a:lnTo>
                  <a:pt x="231" y="84"/>
                </a:lnTo>
                <a:lnTo>
                  <a:pt x="231" y="51"/>
                </a:lnTo>
                <a:lnTo>
                  <a:pt x="235" y="51"/>
                </a:lnTo>
                <a:lnTo>
                  <a:pt x="235" y="0"/>
                </a:lnTo>
                <a:lnTo>
                  <a:pt x="285" y="0"/>
                </a:lnTo>
                <a:lnTo>
                  <a:pt x="285" y="51"/>
                </a:lnTo>
                <a:lnTo>
                  <a:pt x="291" y="51"/>
                </a:lnTo>
                <a:lnTo>
                  <a:pt x="291" y="84"/>
                </a:lnTo>
                <a:lnTo>
                  <a:pt x="307" y="84"/>
                </a:lnTo>
                <a:lnTo>
                  <a:pt x="307" y="172"/>
                </a:lnTo>
                <a:lnTo>
                  <a:pt x="313" y="172"/>
                </a:lnTo>
                <a:lnTo>
                  <a:pt x="313" y="124"/>
                </a:lnTo>
                <a:lnTo>
                  <a:pt x="315" y="124"/>
                </a:lnTo>
                <a:lnTo>
                  <a:pt x="315" y="43"/>
                </a:lnTo>
                <a:lnTo>
                  <a:pt x="390" y="43"/>
                </a:lnTo>
                <a:lnTo>
                  <a:pt x="390" y="124"/>
                </a:lnTo>
                <a:lnTo>
                  <a:pt x="400" y="124"/>
                </a:lnTo>
                <a:lnTo>
                  <a:pt x="400" y="177"/>
                </a:lnTo>
                <a:lnTo>
                  <a:pt x="438" y="177"/>
                </a:lnTo>
                <a:lnTo>
                  <a:pt x="438" y="108"/>
                </a:lnTo>
                <a:lnTo>
                  <a:pt x="435" y="108"/>
                </a:lnTo>
                <a:lnTo>
                  <a:pt x="439" y="39"/>
                </a:lnTo>
                <a:lnTo>
                  <a:pt x="466" y="39"/>
                </a:lnTo>
                <a:lnTo>
                  <a:pt x="466" y="108"/>
                </a:lnTo>
                <a:lnTo>
                  <a:pt x="471" y="108"/>
                </a:lnTo>
                <a:lnTo>
                  <a:pt x="471" y="177"/>
                </a:lnTo>
                <a:lnTo>
                  <a:pt x="488" y="177"/>
                </a:lnTo>
                <a:lnTo>
                  <a:pt x="488" y="244"/>
                </a:lnTo>
                <a:lnTo>
                  <a:pt x="498" y="244"/>
                </a:lnTo>
                <a:lnTo>
                  <a:pt x="498" y="293"/>
                </a:lnTo>
                <a:lnTo>
                  <a:pt x="508" y="293"/>
                </a:lnTo>
                <a:lnTo>
                  <a:pt x="508" y="264"/>
                </a:lnTo>
                <a:lnTo>
                  <a:pt x="522" y="264"/>
                </a:lnTo>
                <a:lnTo>
                  <a:pt x="522" y="182"/>
                </a:lnTo>
                <a:lnTo>
                  <a:pt x="554" y="182"/>
                </a:lnTo>
                <a:lnTo>
                  <a:pt x="554" y="211"/>
                </a:lnTo>
                <a:lnTo>
                  <a:pt x="582" y="211"/>
                </a:lnTo>
                <a:lnTo>
                  <a:pt x="582" y="264"/>
                </a:lnTo>
                <a:lnTo>
                  <a:pt x="595" y="264"/>
                </a:lnTo>
                <a:lnTo>
                  <a:pt x="595" y="234"/>
                </a:lnTo>
                <a:lnTo>
                  <a:pt x="682" y="234"/>
                </a:lnTo>
                <a:lnTo>
                  <a:pt x="682" y="293"/>
                </a:lnTo>
                <a:lnTo>
                  <a:pt x="693" y="293"/>
                </a:lnTo>
                <a:lnTo>
                  <a:pt x="693" y="159"/>
                </a:lnTo>
                <a:lnTo>
                  <a:pt x="704" y="159"/>
                </a:lnTo>
                <a:lnTo>
                  <a:pt x="704" y="126"/>
                </a:lnTo>
                <a:lnTo>
                  <a:pt x="769" y="126"/>
                </a:lnTo>
                <a:lnTo>
                  <a:pt x="769" y="159"/>
                </a:lnTo>
                <a:lnTo>
                  <a:pt x="780" y="159"/>
                </a:lnTo>
                <a:lnTo>
                  <a:pt x="780" y="240"/>
                </a:lnTo>
                <a:lnTo>
                  <a:pt x="791" y="240"/>
                </a:lnTo>
                <a:lnTo>
                  <a:pt x="791" y="199"/>
                </a:lnTo>
                <a:lnTo>
                  <a:pt x="808" y="199"/>
                </a:lnTo>
                <a:lnTo>
                  <a:pt x="808" y="154"/>
                </a:lnTo>
                <a:lnTo>
                  <a:pt x="817" y="154"/>
                </a:lnTo>
                <a:lnTo>
                  <a:pt x="817" y="121"/>
                </a:lnTo>
                <a:lnTo>
                  <a:pt x="852" y="121"/>
                </a:lnTo>
                <a:lnTo>
                  <a:pt x="852" y="154"/>
                </a:lnTo>
                <a:lnTo>
                  <a:pt x="861" y="154"/>
                </a:lnTo>
                <a:lnTo>
                  <a:pt x="861" y="199"/>
                </a:lnTo>
                <a:lnTo>
                  <a:pt x="878" y="199"/>
                </a:lnTo>
                <a:lnTo>
                  <a:pt x="878" y="240"/>
                </a:lnTo>
                <a:lnTo>
                  <a:pt x="889" y="240"/>
                </a:lnTo>
                <a:lnTo>
                  <a:pt x="889" y="159"/>
                </a:lnTo>
                <a:lnTo>
                  <a:pt x="915" y="159"/>
                </a:lnTo>
                <a:lnTo>
                  <a:pt x="915" y="101"/>
                </a:lnTo>
                <a:lnTo>
                  <a:pt x="940" y="101"/>
                </a:lnTo>
                <a:lnTo>
                  <a:pt x="940" y="64"/>
                </a:lnTo>
                <a:lnTo>
                  <a:pt x="990" y="64"/>
                </a:lnTo>
                <a:lnTo>
                  <a:pt x="990" y="101"/>
                </a:lnTo>
                <a:lnTo>
                  <a:pt x="1015" y="101"/>
                </a:lnTo>
                <a:lnTo>
                  <a:pt x="1015" y="159"/>
                </a:lnTo>
                <a:lnTo>
                  <a:pt x="1041" y="159"/>
                </a:lnTo>
                <a:lnTo>
                  <a:pt x="1041" y="240"/>
                </a:lnTo>
                <a:lnTo>
                  <a:pt x="1053" y="240"/>
                </a:lnTo>
                <a:lnTo>
                  <a:pt x="1053" y="199"/>
                </a:lnTo>
                <a:lnTo>
                  <a:pt x="1069" y="199"/>
                </a:lnTo>
                <a:lnTo>
                  <a:pt x="1069" y="154"/>
                </a:lnTo>
                <a:lnTo>
                  <a:pt x="1079" y="154"/>
                </a:lnTo>
                <a:lnTo>
                  <a:pt x="1079" y="121"/>
                </a:lnTo>
                <a:lnTo>
                  <a:pt x="1113" y="121"/>
                </a:lnTo>
                <a:lnTo>
                  <a:pt x="1113" y="154"/>
                </a:lnTo>
                <a:lnTo>
                  <a:pt x="1123" y="154"/>
                </a:lnTo>
                <a:lnTo>
                  <a:pt x="1123" y="199"/>
                </a:lnTo>
                <a:lnTo>
                  <a:pt x="1140" y="199"/>
                </a:lnTo>
                <a:lnTo>
                  <a:pt x="1140" y="240"/>
                </a:lnTo>
                <a:lnTo>
                  <a:pt x="1150" y="240"/>
                </a:lnTo>
                <a:lnTo>
                  <a:pt x="1150" y="159"/>
                </a:lnTo>
                <a:lnTo>
                  <a:pt x="1161" y="159"/>
                </a:lnTo>
                <a:lnTo>
                  <a:pt x="1161" y="126"/>
                </a:lnTo>
                <a:lnTo>
                  <a:pt x="1227" y="126"/>
                </a:lnTo>
                <a:lnTo>
                  <a:pt x="1227" y="159"/>
                </a:lnTo>
                <a:lnTo>
                  <a:pt x="1237" y="159"/>
                </a:lnTo>
                <a:lnTo>
                  <a:pt x="1237" y="293"/>
                </a:lnTo>
                <a:lnTo>
                  <a:pt x="1248" y="293"/>
                </a:lnTo>
                <a:lnTo>
                  <a:pt x="1248" y="234"/>
                </a:lnTo>
                <a:lnTo>
                  <a:pt x="1335" y="234"/>
                </a:lnTo>
                <a:lnTo>
                  <a:pt x="1335" y="264"/>
                </a:lnTo>
                <a:lnTo>
                  <a:pt x="1348" y="264"/>
                </a:lnTo>
                <a:lnTo>
                  <a:pt x="1348" y="211"/>
                </a:lnTo>
                <a:lnTo>
                  <a:pt x="1377" y="211"/>
                </a:lnTo>
                <a:lnTo>
                  <a:pt x="1377" y="182"/>
                </a:lnTo>
                <a:lnTo>
                  <a:pt x="1408" y="182"/>
                </a:lnTo>
                <a:lnTo>
                  <a:pt x="1408" y="264"/>
                </a:lnTo>
                <a:lnTo>
                  <a:pt x="1422" y="264"/>
                </a:lnTo>
                <a:lnTo>
                  <a:pt x="1422" y="293"/>
                </a:lnTo>
                <a:lnTo>
                  <a:pt x="1433" y="293"/>
                </a:lnTo>
                <a:lnTo>
                  <a:pt x="1433" y="244"/>
                </a:lnTo>
                <a:lnTo>
                  <a:pt x="1443" y="244"/>
                </a:lnTo>
                <a:lnTo>
                  <a:pt x="1443" y="177"/>
                </a:lnTo>
                <a:lnTo>
                  <a:pt x="1459" y="177"/>
                </a:lnTo>
                <a:lnTo>
                  <a:pt x="1459" y="108"/>
                </a:lnTo>
                <a:lnTo>
                  <a:pt x="1465" y="108"/>
                </a:lnTo>
                <a:lnTo>
                  <a:pt x="1465" y="39"/>
                </a:lnTo>
                <a:lnTo>
                  <a:pt x="1492" y="39"/>
                </a:lnTo>
                <a:lnTo>
                  <a:pt x="1495" y="108"/>
                </a:lnTo>
                <a:lnTo>
                  <a:pt x="1492" y="108"/>
                </a:lnTo>
                <a:lnTo>
                  <a:pt x="1492" y="177"/>
                </a:lnTo>
                <a:lnTo>
                  <a:pt x="1531" y="177"/>
                </a:lnTo>
                <a:lnTo>
                  <a:pt x="1531" y="124"/>
                </a:lnTo>
                <a:lnTo>
                  <a:pt x="1540" y="124"/>
                </a:lnTo>
                <a:lnTo>
                  <a:pt x="1540" y="43"/>
                </a:lnTo>
                <a:lnTo>
                  <a:pt x="1616" y="43"/>
                </a:lnTo>
                <a:lnTo>
                  <a:pt x="1616" y="124"/>
                </a:lnTo>
                <a:lnTo>
                  <a:pt x="1618" y="124"/>
                </a:lnTo>
                <a:lnTo>
                  <a:pt x="1618" y="172"/>
                </a:lnTo>
                <a:lnTo>
                  <a:pt x="1624" y="172"/>
                </a:lnTo>
                <a:lnTo>
                  <a:pt x="1624" y="84"/>
                </a:lnTo>
                <a:lnTo>
                  <a:pt x="1639" y="84"/>
                </a:lnTo>
                <a:lnTo>
                  <a:pt x="1639" y="51"/>
                </a:lnTo>
                <a:lnTo>
                  <a:pt x="1645" y="51"/>
                </a:lnTo>
                <a:lnTo>
                  <a:pt x="1645" y="0"/>
                </a:lnTo>
                <a:lnTo>
                  <a:pt x="1695" y="0"/>
                </a:lnTo>
                <a:lnTo>
                  <a:pt x="1695" y="51"/>
                </a:lnTo>
                <a:lnTo>
                  <a:pt x="1700" y="51"/>
                </a:lnTo>
                <a:lnTo>
                  <a:pt x="1700" y="84"/>
                </a:lnTo>
                <a:lnTo>
                  <a:pt x="1716" y="84"/>
                </a:lnTo>
                <a:lnTo>
                  <a:pt x="1716" y="243"/>
                </a:lnTo>
                <a:lnTo>
                  <a:pt x="1726" y="243"/>
                </a:lnTo>
                <a:lnTo>
                  <a:pt x="1726" y="159"/>
                </a:lnTo>
                <a:lnTo>
                  <a:pt x="1735" y="159"/>
                </a:lnTo>
                <a:lnTo>
                  <a:pt x="1735" y="132"/>
                </a:lnTo>
                <a:lnTo>
                  <a:pt x="1743" y="132"/>
                </a:lnTo>
                <a:lnTo>
                  <a:pt x="1743" y="105"/>
                </a:lnTo>
                <a:lnTo>
                  <a:pt x="1759" y="105"/>
                </a:lnTo>
                <a:lnTo>
                  <a:pt x="1759" y="78"/>
                </a:lnTo>
                <a:lnTo>
                  <a:pt x="1782" y="78"/>
                </a:lnTo>
                <a:lnTo>
                  <a:pt x="1782" y="105"/>
                </a:lnTo>
                <a:lnTo>
                  <a:pt x="1799" y="105"/>
                </a:lnTo>
                <a:lnTo>
                  <a:pt x="1799" y="132"/>
                </a:lnTo>
                <a:lnTo>
                  <a:pt x="1806" y="132"/>
                </a:lnTo>
                <a:lnTo>
                  <a:pt x="1806" y="159"/>
                </a:lnTo>
                <a:lnTo>
                  <a:pt x="1813" y="159"/>
                </a:lnTo>
                <a:lnTo>
                  <a:pt x="1813" y="293"/>
                </a:lnTo>
                <a:lnTo>
                  <a:pt x="1823" y="293"/>
                </a:lnTo>
                <a:lnTo>
                  <a:pt x="1823" y="264"/>
                </a:lnTo>
                <a:lnTo>
                  <a:pt x="1836" y="264"/>
                </a:lnTo>
                <a:lnTo>
                  <a:pt x="1836" y="211"/>
                </a:lnTo>
                <a:lnTo>
                  <a:pt x="1896" y="211"/>
                </a:lnTo>
                <a:lnTo>
                  <a:pt x="1896" y="264"/>
                </a:lnTo>
                <a:lnTo>
                  <a:pt x="1909" y="264"/>
                </a:lnTo>
                <a:lnTo>
                  <a:pt x="1909" y="293"/>
                </a:lnTo>
                <a:lnTo>
                  <a:pt x="1921" y="293"/>
                </a:lnTo>
                <a:lnTo>
                  <a:pt x="1921" y="180"/>
                </a:lnTo>
                <a:lnTo>
                  <a:pt x="1921" y="180"/>
                </a:lnTo>
                <a:lnTo>
                  <a:pt x="1921" y="122"/>
                </a:lnTo>
                <a:lnTo>
                  <a:pt x="1989" y="122"/>
                </a:lnTo>
                <a:lnTo>
                  <a:pt x="1989" y="159"/>
                </a:lnTo>
                <a:lnTo>
                  <a:pt x="2008" y="159"/>
                </a:lnTo>
                <a:lnTo>
                  <a:pt x="2008" y="253"/>
                </a:lnTo>
                <a:lnTo>
                  <a:pt x="2019" y="253"/>
                </a:lnTo>
                <a:lnTo>
                  <a:pt x="2019" y="224"/>
                </a:lnTo>
                <a:lnTo>
                  <a:pt x="2019" y="224"/>
                </a:lnTo>
                <a:lnTo>
                  <a:pt x="2019" y="161"/>
                </a:lnTo>
                <a:lnTo>
                  <a:pt x="2038" y="174"/>
                </a:lnTo>
                <a:lnTo>
                  <a:pt x="2038" y="134"/>
                </a:lnTo>
                <a:lnTo>
                  <a:pt x="2086" y="134"/>
                </a:lnTo>
                <a:lnTo>
                  <a:pt x="2086" y="174"/>
                </a:lnTo>
                <a:lnTo>
                  <a:pt x="2106" y="161"/>
                </a:lnTo>
                <a:lnTo>
                  <a:pt x="2106" y="218"/>
                </a:lnTo>
                <a:lnTo>
                  <a:pt x="2116" y="218"/>
                </a:lnTo>
                <a:lnTo>
                  <a:pt x="2116" y="159"/>
                </a:lnTo>
                <a:lnTo>
                  <a:pt x="2127" y="159"/>
                </a:lnTo>
                <a:lnTo>
                  <a:pt x="2127" y="126"/>
                </a:lnTo>
                <a:lnTo>
                  <a:pt x="2140" y="126"/>
                </a:lnTo>
                <a:lnTo>
                  <a:pt x="2140" y="90"/>
                </a:lnTo>
                <a:lnTo>
                  <a:pt x="2182" y="90"/>
                </a:lnTo>
                <a:lnTo>
                  <a:pt x="2182" y="126"/>
                </a:lnTo>
                <a:lnTo>
                  <a:pt x="2193" y="126"/>
                </a:lnTo>
                <a:lnTo>
                  <a:pt x="2193" y="159"/>
                </a:lnTo>
                <a:lnTo>
                  <a:pt x="2203" y="159"/>
                </a:lnTo>
                <a:lnTo>
                  <a:pt x="2203" y="260"/>
                </a:lnTo>
                <a:lnTo>
                  <a:pt x="2214" y="260"/>
                </a:lnTo>
                <a:lnTo>
                  <a:pt x="2214" y="234"/>
                </a:lnTo>
                <a:lnTo>
                  <a:pt x="2236" y="234"/>
                </a:lnTo>
                <a:lnTo>
                  <a:pt x="2236" y="176"/>
                </a:lnTo>
                <a:lnTo>
                  <a:pt x="2255" y="176"/>
                </a:lnTo>
                <a:lnTo>
                  <a:pt x="2255" y="125"/>
                </a:lnTo>
                <a:lnTo>
                  <a:pt x="2263" y="125"/>
                </a:lnTo>
                <a:lnTo>
                  <a:pt x="2263" y="176"/>
                </a:lnTo>
                <a:lnTo>
                  <a:pt x="2281" y="176"/>
                </a:lnTo>
                <a:lnTo>
                  <a:pt x="2281" y="234"/>
                </a:lnTo>
                <a:lnTo>
                  <a:pt x="2301" y="2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E4A0A9EA-1D72-4B03-B077-A762734DCADB}"/>
              </a:ext>
            </a:extLst>
          </p:cNvPr>
          <p:cNvGrpSpPr/>
          <p:nvPr userDrawn="1"/>
        </p:nvGrpSpPr>
        <p:grpSpPr>
          <a:xfrm>
            <a:off x="8203269" y="2925966"/>
            <a:ext cx="2361568" cy="2089069"/>
            <a:chOff x="8219218" y="1658816"/>
            <a:chExt cx="3816414" cy="3146214"/>
          </a:xfrm>
        </p:grpSpPr>
        <p:sp>
          <p:nvSpPr>
            <p:cNvPr id="17" name="Rectangle 117">
              <a:extLst>
                <a:ext uri="{FF2B5EF4-FFF2-40B4-BE49-F238E27FC236}">
                  <a16:creationId xmlns:a16="http://schemas.microsoft.com/office/drawing/2014/main" id="{152D6DEB-F313-4840-9689-F5E120073005}"/>
                </a:ext>
              </a:extLst>
            </p:cNvPr>
            <p:cNvSpPr>
              <a:spLocks noChangeArrowheads="1"/>
            </p:cNvSpPr>
            <p:nvPr userDrawn="1"/>
          </p:nvSpPr>
          <p:spPr bwMode="auto">
            <a:xfrm>
              <a:off x="11474472" y="2182741"/>
              <a:ext cx="2660" cy="26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18">
              <a:extLst>
                <a:ext uri="{FF2B5EF4-FFF2-40B4-BE49-F238E27FC236}">
                  <a16:creationId xmlns:a16="http://schemas.microsoft.com/office/drawing/2014/main" id="{47EE5AC8-4E33-401B-A686-655AC85D8F06}"/>
                </a:ext>
              </a:extLst>
            </p:cNvPr>
            <p:cNvSpPr>
              <a:spLocks/>
            </p:cNvSpPr>
            <p:nvPr userDrawn="1"/>
          </p:nvSpPr>
          <p:spPr bwMode="auto">
            <a:xfrm>
              <a:off x="8860164" y="2653477"/>
              <a:ext cx="2287188" cy="2029215"/>
            </a:xfrm>
            <a:custGeom>
              <a:avLst/>
              <a:gdLst>
                <a:gd name="T0" fmla="*/ 162 w 590"/>
                <a:gd name="T1" fmla="*/ 526 h 526"/>
                <a:gd name="T2" fmla="*/ 0 w 590"/>
                <a:gd name="T3" fmla="*/ 526 h 526"/>
                <a:gd name="T4" fmla="*/ 0 w 590"/>
                <a:gd name="T5" fmla="*/ 514 h 526"/>
                <a:gd name="T6" fmla="*/ 162 w 590"/>
                <a:gd name="T7" fmla="*/ 514 h 526"/>
                <a:gd name="T8" fmla="*/ 241 w 590"/>
                <a:gd name="T9" fmla="*/ 434 h 526"/>
                <a:gd name="T10" fmla="*/ 241 w 590"/>
                <a:gd name="T11" fmla="*/ 283 h 526"/>
                <a:gd name="T12" fmla="*/ 333 w 590"/>
                <a:gd name="T13" fmla="*/ 192 h 526"/>
                <a:gd name="T14" fmla="*/ 499 w 590"/>
                <a:gd name="T15" fmla="*/ 192 h 526"/>
                <a:gd name="T16" fmla="*/ 578 w 590"/>
                <a:gd name="T17" fmla="*/ 112 h 526"/>
                <a:gd name="T18" fmla="*/ 578 w 590"/>
                <a:gd name="T19" fmla="*/ 0 h 526"/>
                <a:gd name="T20" fmla="*/ 590 w 590"/>
                <a:gd name="T21" fmla="*/ 0 h 526"/>
                <a:gd name="T22" fmla="*/ 590 w 590"/>
                <a:gd name="T23" fmla="*/ 112 h 526"/>
                <a:gd name="T24" fmla="*/ 499 w 590"/>
                <a:gd name="T25" fmla="*/ 204 h 526"/>
                <a:gd name="T26" fmla="*/ 333 w 590"/>
                <a:gd name="T27" fmla="*/ 204 h 526"/>
                <a:gd name="T28" fmla="*/ 253 w 590"/>
                <a:gd name="T29" fmla="*/ 283 h 526"/>
                <a:gd name="T30" fmla="*/ 253 w 590"/>
                <a:gd name="T31" fmla="*/ 434 h 526"/>
                <a:gd name="T32" fmla="*/ 162 w 590"/>
                <a:gd name="T3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0" h="526">
                  <a:moveTo>
                    <a:pt x="162" y="526"/>
                  </a:moveTo>
                  <a:cubicBezTo>
                    <a:pt x="0" y="526"/>
                    <a:pt x="0" y="526"/>
                    <a:pt x="0" y="526"/>
                  </a:cubicBezTo>
                  <a:cubicBezTo>
                    <a:pt x="0" y="514"/>
                    <a:pt x="0" y="514"/>
                    <a:pt x="0" y="514"/>
                  </a:cubicBezTo>
                  <a:cubicBezTo>
                    <a:pt x="162" y="514"/>
                    <a:pt x="162" y="514"/>
                    <a:pt x="162" y="514"/>
                  </a:cubicBezTo>
                  <a:cubicBezTo>
                    <a:pt x="206" y="514"/>
                    <a:pt x="241" y="478"/>
                    <a:pt x="241" y="434"/>
                  </a:cubicBezTo>
                  <a:cubicBezTo>
                    <a:pt x="241" y="283"/>
                    <a:pt x="241" y="283"/>
                    <a:pt x="241" y="283"/>
                  </a:cubicBezTo>
                  <a:cubicBezTo>
                    <a:pt x="241" y="233"/>
                    <a:pt x="282" y="192"/>
                    <a:pt x="333" y="192"/>
                  </a:cubicBezTo>
                  <a:cubicBezTo>
                    <a:pt x="499" y="192"/>
                    <a:pt x="499" y="192"/>
                    <a:pt x="499" y="192"/>
                  </a:cubicBezTo>
                  <a:cubicBezTo>
                    <a:pt x="542" y="192"/>
                    <a:pt x="578" y="156"/>
                    <a:pt x="578" y="112"/>
                  </a:cubicBezTo>
                  <a:cubicBezTo>
                    <a:pt x="578" y="0"/>
                    <a:pt x="578" y="0"/>
                    <a:pt x="578" y="0"/>
                  </a:cubicBezTo>
                  <a:cubicBezTo>
                    <a:pt x="590" y="0"/>
                    <a:pt x="590" y="0"/>
                    <a:pt x="590" y="0"/>
                  </a:cubicBezTo>
                  <a:cubicBezTo>
                    <a:pt x="590" y="112"/>
                    <a:pt x="590" y="112"/>
                    <a:pt x="590" y="112"/>
                  </a:cubicBezTo>
                  <a:cubicBezTo>
                    <a:pt x="590" y="163"/>
                    <a:pt x="549" y="204"/>
                    <a:pt x="499" y="204"/>
                  </a:cubicBezTo>
                  <a:cubicBezTo>
                    <a:pt x="333" y="204"/>
                    <a:pt x="333" y="204"/>
                    <a:pt x="333" y="204"/>
                  </a:cubicBezTo>
                  <a:cubicBezTo>
                    <a:pt x="289" y="204"/>
                    <a:pt x="253" y="239"/>
                    <a:pt x="253" y="283"/>
                  </a:cubicBezTo>
                  <a:cubicBezTo>
                    <a:pt x="253" y="434"/>
                    <a:pt x="253" y="434"/>
                    <a:pt x="253" y="434"/>
                  </a:cubicBezTo>
                  <a:cubicBezTo>
                    <a:pt x="253" y="485"/>
                    <a:pt x="212" y="526"/>
                    <a:pt x="162" y="5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19">
              <a:extLst>
                <a:ext uri="{FF2B5EF4-FFF2-40B4-BE49-F238E27FC236}">
                  <a16:creationId xmlns:a16="http://schemas.microsoft.com/office/drawing/2014/main" id="{FA277C21-003B-4A3A-8D1B-1FE9E3B81F4A}"/>
                </a:ext>
              </a:extLst>
            </p:cNvPr>
            <p:cNvSpPr>
              <a:spLocks/>
            </p:cNvSpPr>
            <p:nvPr userDrawn="1"/>
          </p:nvSpPr>
          <p:spPr bwMode="auto">
            <a:xfrm>
              <a:off x="10213859" y="1658816"/>
              <a:ext cx="1821773" cy="1021256"/>
            </a:xfrm>
            <a:custGeom>
              <a:avLst/>
              <a:gdLst>
                <a:gd name="T0" fmla="*/ 194 w 470"/>
                <a:gd name="T1" fmla="*/ 52 h 265"/>
                <a:gd name="T2" fmla="*/ 283 w 470"/>
                <a:gd name="T3" fmla="*/ 0 h 265"/>
                <a:gd name="T4" fmla="*/ 386 w 470"/>
                <a:gd name="T5" fmla="*/ 101 h 265"/>
                <a:gd name="T6" fmla="*/ 387 w 470"/>
                <a:gd name="T7" fmla="*/ 101 h 265"/>
                <a:gd name="T8" fmla="*/ 470 w 470"/>
                <a:gd name="T9" fmla="*/ 183 h 265"/>
                <a:gd name="T10" fmla="*/ 387 w 470"/>
                <a:gd name="T11" fmla="*/ 265 h 265"/>
                <a:gd name="T12" fmla="*/ 66 w 470"/>
                <a:gd name="T13" fmla="*/ 265 h 265"/>
                <a:gd name="T14" fmla="*/ 0 w 470"/>
                <a:gd name="T15" fmla="*/ 200 h 265"/>
                <a:gd name="T16" fmla="*/ 64 w 470"/>
                <a:gd name="T17" fmla="*/ 134 h 265"/>
                <a:gd name="T18" fmla="*/ 63 w 470"/>
                <a:gd name="T19" fmla="*/ 118 h 265"/>
                <a:gd name="T20" fmla="*/ 145 w 470"/>
                <a:gd name="T21" fmla="*/ 35 h 265"/>
                <a:gd name="T22" fmla="*/ 194 w 470"/>
                <a:gd name="T23" fmla="*/ 5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265">
                  <a:moveTo>
                    <a:pt x="194" y="52"/>
                  </a:moveTo>
                  <a:cubicBezTo>
                    <a:pt x="212" y="21"/>
                    <a:pt x="245" y="0"/>
                    <a:pt x="283" y="0"/>
                  </a:cubicBezTo>
                  <a:cubicBezTo>
                    <a:pt x="340" y="0"/>
                    <a:pt x="385" y="45"/>
                    <a:pt x="386" y="101"/>
                  </a:cubicBezTo>
                  <a:cubicBezTo>
                    <a:pt x="387" y="101"/>
                    <a:pt x="387" y="101"/>
                    <a:pt x="387" y="101"/>
                  </a:cubicBezTo>
                  <a:cubicBezTo>
                    <a:pt x="433" y="101"/>
                    <a:pt x="470" y="138"/>
                    <a:pt x="470" y="183"/>
                  </a:cubicBezTo>
                  <a:cubicBezTo>
                    <a:pt x="470" y="229"/>
                    <a:pt x="433" y="265"/>
                    <a:pt x="387" y="265"/>
                  </a:cubicBezTo>
                  <a:cubicBezTo>
                    <a:pt x="66" y="265"/>
                    <a:pt x="66" y="265"/>
                    <a:pt x="66" y="265"/>
                  </a:cubicBezTo>
                  <a:cubicBezTo>
                    <a:pt x="30" y="265"/>
                    <a:pt x="0" y="236"/>
                    <a:pt x="0" y="200"/>
                  </a:cubicBezTo>
                  <a:cubicBezTo>
                    <a:pt x="0" y="164"/>
                    <a:pt x="29" y="135"/>
                    <a:pt x="64" y="134"/>
                  </a:cubicBezTo>
                  <a:cubicBezTo>
                    <a:pt x="63" y="129"/>
                    <a:pt x="63" y="123"/>
                    <a:pt x="63" y="118"/>
                  </a:cubicBezTo>
                  <a:cubicBezTo>
                    <a:pt x="63" y="72"/>
                    <a:pt x="99" y="35"/>
                    <a:pt x="145" y="35"/>
                  </a:cubicBezTo>
                  <a:cubicBezTo>
                    <a:pt x="163" y="35"/>
                    <a:pt x="180" y="41"/>
                    <a:pt x="19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20">
              <a:extLst>
                <a:ext uri="{FF2B5EF4-FFF2-40B4-BE49-F238E27FC236}">
                  <a16:creationId xmlns:a16="http://schemas.microsoft.com/office/drawing/2014/main" id="{30DBB117-27A2-40E1-B084-487DC0D15B7C}"/>
                </a:ext>
              </a:extLst>
            </p:cNvPr>
            <p:cNvSpPr>
              <a:spLocks/>
            </p:cNvSpPr>
            <p:nvPr userDrawn="1"/>
          </p:nvSpPr>
          <p:spPr bwMode="auto">
            <a:xfrm>
              <a:off x="10277688" y="2076360"/>
              <a:ext cx="1757944" cy="603712"/>
            </a:xfrm>
            <a:custGeom>
              <a:avLst/>
              <a:gdLst>
                <a:gd name="T0" fmla="*/ 405 w 454"/>
                <a:gd name="T1" fmla="*/ 0 h 157"/>
                <a:gd name="T2" fmla="*/ 428 w 454"/>
                <a:gd name="T3" fmla="*/ 57 h 157"/>
                <a:gd name="T4" fmla="*/ 346 w 454"/>
                <a:gd name="T5" fmla="*/ 139 h 157"/>
                <a:gd name="T6" fmla="*/ 24 w 454"/>
                <a:gd name="T7" fmla="*/ 139 h 157"/>
                <a:gd name="T8" fmla="*/ 0 w 454"/>
                <a:gd name="T9" fmla="*/ 135 h 157"/>
                <a:gd name="T10" fmla="*/ 50 w 454"/>
                <a:gd name="T11" fmla="*/ 157 h 157"/>
                <a:gd name="T12" fmla="*/ 371 w 454"/>
                <a:gd name="T13" fmla="*/ 157 h 157"/>
                <a:gd name="T14" fmla="*/ 454 w 454"/>
                <a:gd name="T15" fmla="*/ 75 h 157"/>
                <a:gd name="T16" fmla="*/ 405 w 454"/>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4" h="157">
                  <a:moveTo>
                    <a:pt x="405" y="0"/>
                  </a:moveTo>
                  <a:cubicBezTo>
                    <a:pt x="420" y="15"/>
                    <a:pt x="428" y="35"/>
                    <a:pt x="428" y="57"/>
                  </a:cubicBezTo>
                  <a:cubicBezTo>
                    <a:pt x="428" y="102"/>
                    <a:pt x="391" y="139"/>
                    <a:pt x="346" y="139"/>
                  </a:cubicBezTo>
                  <a:cubicBezTo>
                    <a:pt x="24" y="139"/>
                    <a:pt x="24" y="139"/>
                    <a:pt x="24" y="139"/>
                  </a:cubicBezTo>
                  <a:cubicBezTo>
                    <a:pt x="16" y="139"/>
                    <a:pt x="8" y="138"/>
                    <a:pt x="0" y="135"/>
                  </a:cubicBezTo>
                  <a:cubicBezTo>
                    <a:pt x="12" y="149"/>
                    <a:pt x="30" y="157"/>
                    <a:pt x="50" y="157"/>
                  </a:cubicBezTo>
                  <a:cubicBezTo>
                    <a:pt x="371" y="157"/>
                    <a:pt x="371" y="157"/>
                    <a:pt x="371" y="157"/>
                  </a:cubicBezTo>
                  <a:cubicBezTo>
                    <a:pt x="417" y="157"/>
                    <a:pt x="454" y="121"/>
                    <a:pt x="454" y="75"/>
                  </a:cubicBezTo>
                  <a:cubicBezTo>
                    <a:pt x="454" y="42"/>
                    <a:pt x="434" y="13"/>
                    <a:pt x="405"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121">
              <a:extLst>
                <a:ext uri="{FF2B5EF4-FFF2-40B4-BE49-F238E27FC236}">
                  <a16:creationId xmlns:a16="http://schemas.microsoft.com/office/drawing/2014/main" id="{A979BB99-0B05-4B6E-BF6C-40B84C979F6D}"/>
                </a:ext>
              </a:extLst>
            </p:cNvPr>
            <p:cNvSpPr>
              <a:spLocks/>
            </p:cNvSpPr>
            <p:nvPr userDrawn="1"/>
          </p:nvSpPr>
          <p:spPr bwMode="auto">
            <a:xfrm>
              <a:off x="8219218" y="4560352"/>
              <a:ext cx="119679" cy="196804"/>
            </a:xfrm>
            <a:custGeom>
              <a:avLst/>
              <a:gdLst>
                <a:gd name="T0" fmla="*/ 22 w 31"/>
                <a:gd name="T1" fmla="*/ 0 h 51"/>
                <a:gd name="T2" fmla="*/ 0 w 31"/>
                <a:gd name="T3" fmla="*/ 0 h 51"/>
                <a:gd name="T4" fmla="*/ 0 w 31"/>
                <a:gd name="T5" fmla="*/ 51 h 51"/>
                <a:gd name="T6" fmla="*/ 22 w 31"/>
                <a:gd name="T7" fmla="*/ 51 h 51"/>
                <a:gd name="T8" fmla="*/ 31 w 31"/>
                <a:gd name="T9" fmla="*/ 43 h 51"/>
                <a:gd name="T10" fmla="*/ 31 w 31"/>
                <a:gd name="T11" fmla="*/ 9 h 51"/>
                <a:gd name="T12" fmla="*/ 22 w 31"/>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31" h="51">
                  <a:moveTo>
                    <a:pt x="22" y="0"/>
                  </a:moveTo>
                  <a:cubicBezTo>
                    <a:pt x="0" y="0"/>
                    <a:pt x="0" y="0"/>
                    <a:pt x="0" y="0"/>
                  </a:cubicBezTo>
                  <a:cubicBezTo>
                    <a:pt x="0" y="51"/>
                    <a:pt x="0" y="51"/>
                    <a:pt x="0" y="51"/>
                  </a:cubicBezTo>
                  <a:cubicBezTo>
                    <a:pt x="22" y="51"/>
                    <a:pt x="22" y="51"/>
                    <a:pt x="22" y="51"/>
                  </a:cubicBezTo>
                  <a:cubicBezTo>
                    <a:pt x="27" y="51"/>
                    <a:pt x="31" y="48"/>
                    <a:pt x="31" y="43"/>
                  </a:cubicBezTo>
                  <a:cubicBezTo>
                    <a:pt x="31" y="9"/>
                    <a:pt x="31" y="9"/>
                    <a:pt x="31" y="9"/>
                  </a:cubicBezTo>
                  <a:cubicBezTo>
                    <a:pt x="31" y="4"/>
                    <a:pt x="27" y="0"/>
                    <a:pt x="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122">
              <a:extLst>
                <a:ext uri="{FF2B5EF4-FFF2-40B4-BE49-F238E27FC236}">
                  <a16:creationId xmlns:a16="http://schemas.microsoft.com/office/drawing/2014/main" id="{5CBBC5E3-D11E-4195-A716-BA2A2BB03558}"/>
                </a:ext>
              </a:extLst>
            </p:cNvPr>
            <p:cNvSpPr>
              <a:spLocks/>
            </p:cNvSpPr>
            <p:nvPr userDrawn="1"/>
          </p:nvSpPr>
          <p:spPr bwMode="auto">
            <a:xfrm>
              <a:off x="8860164" y="4597585"/>
              <a:ext cx="101062" cy="119679"/>
            </a:xfrm>
            <a:custGeom>
              <a:avLst/>
              <a:gdLst>
                <a:gd name="T0" fmla="*/ 11 w 26"/>
                <a:gd name="T1" fmla="*/ 31 h 31"/>
                <a:gd name="T2" fmla="*/ 26 w 26"/>
                <a:gd name="T3" fmla="*/ 16 h 31"/>
                <a:gd name="T4" fmla="*/ 11 w 26"/>
                <a:gd name="T5" fmla="*/ 0 h 31"/>
                <a:gd name="T6" fmla="*/ 0 w 26"/>
                <a:gd name="T7" fmla="*/ 0 h 31"/>
                <a:gd name="T8" fmla="*/ 0 w 26"/>
                <a:gd name="T9" fmla="*/ 31 h 31"/>
                <a:gd name="T10" fmla="*/ 11 w 26"/>
                <a:gd name="T11" fmla="*/ 31 h 31"/>
              </a:gdLst>
              <a:ahLst/>
              <a:cxnLst>
                <a:cxn ang="0">
                  <a:pos x="T0" y="T1"/>
                </a:cxn>
                <a:cxn ang="0">
                  <a:pos x="T2" y="T3"/>
                </a:cxn>
                <a:cxn ang="0">
                  <a:pos x="T4" y="T5"/>
                </a:cxn>
                <a:cxn ang="0">
                  <a:pos x="T6" y="T7"/>
                </a:cxn>
                <a:cxn ang="0">
                  <a:pos x="T8" y="T9"/>
                </a:cxn>
                <a:cxn ang="0">
                  <a:pos x="T10" y="T11"/>
                </a:cxn>
              </a:cxnLst>
              <a:rect l="0" t="0" r="r" b="b"/>
              <a:pathLst>
                <a:path w="26" h="31">
                  <a:moveTo>
                    <a:pt x="11" y="31"/>
                  </a:moveTo>
                  <a:cubicBezTo>
                    <a:pt x="19" y="31"/>
                    <a:pt x="26" y="24"/>
                    <a:pt x="26" y="16"/>
                  </a:cubicBezTo>
                  <a:cubicBezTo>
                    <a:pt x="26" y="7"/>
                    <a:pt x="19" y="0"/>
                    <a:pt x="11" y="0"/>
                  </a:cubicBezTo>
                  <a:cubicBezTo>
                    <a:pt x="0" y="0"/>
                    <a:pt x="0" y="0"/>
                    <a:pt x="0" y="0"/>
                  </a:cubicBezTo>
                  <a:cubicBezTo>
                    <a:pt x="0" y="31"/>
                    <a:pt x="0" y="31"/>
                    <a:pt x="0" y="31"/>
                  </a:cubicBezTo>
                  <a:lnTo>
                    <a:pt x="11" y="3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3" name="Freeform 123">
              <a:extLst>
                <a:ext uri="{FF2B5EF4-FFF2-40B4-BE49-F238E27FC236}">
                  <a16:creationId xmlns:a16="http://schemas.microsoft.com/office/drawing/2014/main" id="{662702DC-698E-454A-8ED3-DE28379639FF}"/>
                </a:ext>
              </a:extLst>
            </p:cNvPr>
            <p:cNvSpPr>
              <a:spLocks/>
            </p:cNvSpPr>
            <p:nvPr userDrawn="1"/>
          </p:nvSpPr>
          <p:spPr bwMode="auto">
            <a:xfrm>
              <a:off x="8267090" y="4509822"/>
              <a:ext cx="598393" cy="295208"/>
            </a:xfrm>
            <a:custGeom>
              <a:avLst/>
              <a:gdLst>
                <a:gd name="T0" fmla="*/ 154 w 154"/>
                <a:gd name="T1" fmla="*/ 23 h 77"/>
                <a:gd name="T2" fmla="*/ 121 w 154"/>
                <a:gd name="T3" fmla="*/ 4 h 77"/>
                <a:gd name="T4" fmla="*/ 105 w 154"/>
                <a:gd name="T5" fmla="*/ 0 h 77"/>
                <a:gd name="T6" fmla="*/ 8 w 154"/>
                <a:gd name="T7" fmla="*/ 0 h 77"/>
                <a:gd name="T8" fmla="*/ 0 w 154"/>
                <a:gd name="T9" fmla="*/ 9 h 77"/>
                <a:gd name="T10" fmla="*/ 0 w 154"/>
                <a:gd name="T11" fmla="*/ 68 h 77"/>
                <a:gd name="T12" fmla="*/ 8 w 154"/>
                <a:gd name="T13" fmla="*/ 77 h 77"/>
                <a:gd name="T14" fmla="*/ 105 w 154"/>
                <a:gd name="T15" fmla="*/ 77 h 77"/>
                <a:gd name="T16" fmla="*/ 121 w 154"/>
                <a:gd name="T17" fmla="*/ 73 h 77"/>
                <a:gd name="T18" fmla="*/ 154 w 154"/>
                <a:gd name="T19" fmla="*/ 54 h 77"/>
                <a:gd name="T20" fmla="*/ 154 w 154"/>
                <a:gd name="T21" fmla="*/ 2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77">
                  <a:moveTo>
                    <a:pt x="154" y="23"/>
                  </a:moveTo>
                  <a:cubicBezTo>
                    <a:pt x="121" y="4"/>
                    <a:pt x="121" y="4"/>
                    <a:pt x="121" y="4"/>
                  </a:cubicBezTo>
                  <a:cubicBezTo>
                    <a:pt x="117" y="2"/>
                    <a:pt x="110" y="0"/>
                    <a:pt x="105" y="0"/>
                  </a:cubicBezTo>
                  <a:cubicBezTo>
                    <a:pt x="8" y="0"/>
                    <a:pt x="8" y="0"/>
                    <a:pt x="8" y="0"/>
                  </a:cubicBezTo>
                  <a:cubicBezTo>
                    <a:pt x="4" y="0"/>
                    <a:pt x="0" y="4"/>
                    <a:pt x="0" y="9"/>
                  </a:cubicBezTo>
                  <a:cubicBezTo>
                    <a:pt x="0" y="68"/>
                    <a:pt x="0" y="68"/>
                    <a:pt x="0" y="68"/>
                  </a:cubicBezTo>
                  <a:cubicBezTo>
                    <a:pt x="0" y="73"/>
                    <a:pt x="4" y="77"/>
                    <a:pt x="8" y="77"/>
                  </a:cubicBezTo>
                  <a:cubicBezTo>
                    <a:pt x="105" y="77"/>
                    <a:pt x="105" y="77"/>
                    <a:pt x="105" y="77"/>
                  </a:cubicBezTo>
                  <a:cubicBezTo>
                    <a:pt x="110" y="77"/>
                    <a:pt x="117" y="75"/>
                    <a:pt x="121" y="73"/>
                  </a:cubicBezTo>
                  <a:cubicBezTo>
                    <a:pt x="154" y="54"/>
                    <a:pt x="154" y="54"/>
                    <a:pt x="154" y="54"/>
                  </a:cubicBezTo>
                  <a:lnTo>
                    <a:pt x="154" y="2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4" name="Freeform 124">
              <a:extLst>
                <a:ext uri="{FF2B5EF4-FFF2-40B4-BE49-F238E27FC236}">
                  <a16:creationId xmlns:a16="http://schemas.microsoft.com/office/drawing/2014/main" id="{2F26795F-DD2F-495C-B65F-D1743C314C12}"/>
                </a:ext>
              </a:extLst>
            </p:cNvPr>
            <p:cNvSpPr>
              <a:spLocks/>
            </p:cNvSpPr>
            <p:nvPr userDrawn="1"/>
          </p:nvSpPr>
          <p:spPr bwMode="auto">
            <a:xfrm>
              <a:off x="8267090" y="4512480"/>
              <a:ext cx="598393" cy="292547"/>
            </a:xfrm>
            <a:custGeom>
              <a:avLst/>
              <a:gdLst>
                <a:gd name="T0" fmla="*/ 5 w 154"/>
                <a:gd name="T1" fmla="*/ 0 h 76"/>
                <a:gd name="T2" fmla="*/ 5 w 154"/>
                <a:gd name="T3" fmla="*/ 59 h 76"/>
                <a:gd name="T4" fmla="*/ 13 w 154"/>
                <a:gd name="T5" fmla="*/ 67 h 76"/>
                <a:gd name="T6" fmla="*/ 110 w 154"/>
                <a:gd name="T7" fmla="*/ 67 h 76"/>
                <a:gd name="T8" fmla="*/ 126 w 154"/>
                <a:gd name="T9" fmla="*/ 64 h 76"/>
                <a:gd name="T10" fmla="*/ 154 w 154"/>
                <a:gd name="T11" fmla="*/ 47 h 76"/>
                <a:gd name="T12" fmla="*/ 154 w 154"/>
                <a:gd name="T13" fmla="*/ 53 h 76"/>
                <a:gd name="T14" fmla="*/ 121 w 154"/>
                <a:gd name="T15" fmla="*/ 72 h 76"/>
                <a:gd name="T16" fmla="*/ 105 w 154"/>
                <a:gd name="T17" fmla="*/ 76 h 76"/>
                <a:gd name="T18" fmla="*/ 8 w 154"/>
                <a:gd name="T19" fmla="*/ 76 h 76"/>
                <a:gd name="T20" fmla="*/ 0 w 154"/>
                <a:gd name="T21" fmla="*/ 67 h 76"/>
                <a:gd name="T22" fmla="*/ 0 w 154"/>
                <a:gd name="T23" fmla="*/ 8 h 76"/>
                <a:gd name="T24" fmla="*/ 5 w 154"/>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76">
                  <a:moveTo>
                    <a:pt x="5" y="0"/>
                  </a:moveTo>
                  <a:cubicBezTo>
                    <a:pt x="5" y="59"/>
                    <a:pt x="5" y="59"/>
                    <a:pt x="5" y="59"/>
                  </a:cubicBezTo>
                  <a:cubicBezTo>
                    <a:pt x="5" y="64"/>
                    <a:pt x="9" y="67"/>
                    <a:pt x="13" y="67"/>
                  </a:cubicBezTo>
                  <a:cubicBezTo>
                    <a:pt x="110" y="67"/>
                    <a:pt x="110" y="67"/>
                    <a:pt x="110" y="67"/>
                  </a:cubicBezTo>
                  <a:cubicBezTo>
                    <a:pt x="115" y="67"/>
                    <a:pt x="122" y="66"/>
                    <a:pt x="126" y="64"/>
                  </a:cubicBezTo>
                  <a:cubicBezTo>
                    <a:pt x="154" y="47"/>
                    <a:pt x="154" y="47"/>
                    <a:pt x="154" y="47"/>
                  </a:cubicBezTo>
                  <a:cubicBezTo>
                    <a:pt x="154" y="53"/>
                    <a:pt x="154" y="53"/>
                    <a:pt x="154" y="53"/>
                  </a:cubicBezTo>
                  <a:cubicBezTo>
                    <a:pt x="121" y="72"/>
                    <a:pt x="121" y="72"/>
                    <a:pt x="121" y="72"/>
                  </a:cubicBezTo>
                  <a:cubicBezTo>
                    <a:pt x="117" y="74"/>
                    <a:pt x="110" y="76"/>
                    <a:pt x="105" y="76"/>
                  </a:cubicBezTo>
                  <a:cubicBezTo>
                    <a:pt x="8" y="76"/>
                    <a:pt x="8" y="76"/>
                    <a:pt x="8" y="76"/>
                  </a:cubicBezTo>
                  <a:cubicBezTo>
                    <a:pt x="4" y="76"/>
                    <a:pt x="0" y="72"/>
                    <a:pt x="0" y="67"/>
                  </a:cubicBezTo>
                  <a:cubicBezTo>
                    <a:pt x="0" y="8"/>
                    <a:pt x="0" y="8"/>
                    <a:pt x="0" y="8"/>
                  </a:cubicBezTo>
                  <a:cubicBezTo>
                    <a:pt x="0" y="5"/>
                    <a:pt x="2" y="2"/>
                    <a:pt x="5" y="0"/>
                  </a:cubicBezTo>
                  <a:close/>
                </a:path>
              </a:pathLst>
            </a:custGeom>
            <a:solidFill>
              <a:srgbClr val="C8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Rectangle 125">
              <a:extLst>
                <a:ext uri="{FF2B5EF4-FFF2-40B4-BE49-F238E27FC236}">
                  <a16:creationId xmlns:a16="http://schemas.microsoft.com/office/drawing/2014/main" id="{0AFFE1CB-5B49-4478-9448-59BC06330D82}"/>
                </a:ext>
              </a:extLst>
            </p:cNvPr>
            <p:cNvSpPr>
              <a:spLocks noChangeArrowheads="1"/>
            </p:cNvSpPr>
            <p:nvPr userDrawn="1"/>
          </p:nvSpPr>
          <p:spPr bwMode="auto">
            <a:xfrm>
              <a:off x="8219218" y="4706626"/>
              <a:ext cx="47871" cy="5053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126">
              <a:extLst>
                <a:ext uri="{FF2B5EF4-FFF2-40B4-BE49-F238E27FC236}">
                  <a16:creationId xmlns:a16="http://schemas.microsoft.com/office/drawing/2014/main" id="{90FEE50E-B757-4A7D-8439-3AD720E5759A}"/>
                </a:ext>
              </a:extLst>
            </p:cNvPr>
            <p:cNvSpPr>
              <a:spLocks/>
            </p:cNvSpPr>
            <p:nvPr userDrawn="1"/>
          </p:nvSpPr>
          <p:spPr bwMode="auto">
            <a:xfrm>
              <a:off x="8860164" y="4648117"/>
              <a:ext cx="101062" cy="69148"/>
            </a:xfrm>
            <a:custGeom>
              <a:avLst/>
              <a:gdLst>
                <a:gd name="T0" fmla="*/ 26 w 26"/>
                <a:gd name="T1" fmla="*/ 0 h 18"/>
                <a:gd name="T2" fmla="*/ 26 w 26"/>
                <a:gd name="T3" fmla="*/ 3 h 18"/>
                <a:gd name="T4" fmla="*/ 11 w 26"/>
                <a:gd name="T5" fmla="*/ 18 h 18"/>
                <a:gd name="T6" fmla="*/ 0 w 26"/>
                <a:gd name="T7" fmla="*/ 18 h 18"/>
                <a:gd name="T8" fmla="*/ 0 w 26"/>
                <a:gd name="T9" fmla="*/ 13 h 18"/>
                <a:gd name="T10" fmla="*/ 11 w 26"/>
                <a:gd name="T11" fmla="*/ 13 h 18"/>
                <a:gd name="T12" fmla="*/ 26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26" y="0"/>
                  </a:moveTo>
                  <a:cubicBezTo>
                    <a:pt x="26" y="1"/>
                    <a:pt x="26" y="2"/>
                    <a:pt x="26" y="3"/>
                  </a:cubicBezTo>
                  <a:cubicBezTo>
                    <a:pt x="26" y="11"/>
                    <a:pt x="19" y="18"/>
                    <a:pt x="11" y="18"/>
                  </a:cubicBezTo>
                  <a:cubicBezTo>
                    <a:pt x="0" y="18"/>
                    <a:pt x="0" y="18"/>
                    <a:pt x="0" y="18"/>
                  </a:cubicBezTo>
                  <a:cubicBezTo>
                    <a:pt x="0" y="13"/>
                    <a:pt x="0" y="13"/>
                    <a:pt x="0" y="13"/>
                  </a:cubicBezTo>
                  <a:cubicBezTo>
                    <a:pt x="11" y="13"/>
                    <a:pt x="11" y="13"/>
                    <a:pt x="11" y="13"/>
                  </a:cubicBezTo>
                  <a:cubicBezTo>
                    <a:pt x="19" y="13"/>
                    <a:pt x="25" y="7"/>
                    <a:pt x="26" y="0"/>
                  </a:cubicBezTo>
                  <a:close/>
                </a:path>
              </a:pathLst>
            </a:custGeom>
            <a:solidFill>
              <a:srgbClr val="DB7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855147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userDrawn="1"/>
        </p:nvGrpSpPr>
        <p:grpSpPr bwMode="black">
          <a:xfrm>
            <a:off x="459102" y="470067"/>
            <a:ext cx="1419662" cy="304828"/>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02847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B27273-82A0-4F03-B551-F05C0A270C9F}" type="datetimeFigureOut">
              <a:rPr lang="en-US" smtClean="0"/>
              <a:t>7/28/20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3266449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75915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146405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55761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48841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599321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625600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410732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36640990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953469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510629707"/>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B27273-82A0-4F03-B551-F05C0A270C9F}" type="datetimeFigureOut">
              <a:rPr lang="en-US" smtClean="0"/>
              <a:t>7/28/20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63C5-1D77-4ABE-8C60-573DC6EF2A49}" type="slidenum">
              <a:rPr lang="en-US" smtClean="0"/>
              <a:t>‹#›</a:t>
            </a:fld>
            <a:endParaRPr lang="en-US"/>
          </a:p>
        </p:txBody>
      </p:sp>
    </p:spTree>
    <p:extLst>
      <p:ext uri="{BB962C8B-B14F-4D97-AF65-F5344CB8AC3E}">
        <p14:creationId xmlns:p14="http://schemas.microsoft.com/office/powerpoint/2010/main" val="778905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350" y="0"/>
            <a:ext cx="6857650" cy="6858623"/>
          </a:xfrm>
          <a:prstGeom prst="rect">
            <a:avLst/>
          </a:prstGeom>
        </p:spPr>
      </p:pic>
    </p:spTree>
    <p:extLst>
      <p:ext uri="{BB962C8B-B14F-4D97-AF65-F5344CB8AC3E}">
        <p14:creationId xmlns:p14="http://schemas.microsoft.com/office/powerpoint/2010/main" val="3231346086"/>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49389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31589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68139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98360518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57934674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604953" y="298255"/>
            <a:ext cx="4322760" cy="6275864"/>
          </a:xfrm>
          <a:prstGeom prst="rect">
            <a:avLst/>
          </a:prstGeom>
        </p:spPr>
      </p:pic>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7170265" cy="3407696"/>
          </a:xfrm>
          <a:noFill/>
        </p:spPr>
        <p:txBody>
          <a:bodyPr tIns="91440" bIns="91440" anchor="t" anchorCtr="0"/>
          <a:lstStyle>
            <a:lvl1pPr>
              <a:defRPr sz="7058" spc="-98" baseline="0">
                <a:gradFill>
                  <a:gsLst>
                    <a:gs pos="75912">
                      <a:schemeClr val="tx1"/>
                    </a:gs>
                    <a:gs pos="34307">
                      <a:schemeClr val="tx1"/>
                    </a:gs>
                    <a:gs pos="43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4594052"/>
            <a:ext cx="7171399" cy="1793881"/>
          </a:xfrm>
          <a:noFill/>
        </p:spPr>
        <p:txBody>
          <a:bodyPr lIns="182880" tIns="146304" rIns="182880" bIns="146304">
            <a:noAutofit/>
          </a:bodyPr>
          <a:lstStyle>
            <a:lvl1pPr marL="0" indent="0">
              <a:spcBef>
                <a:spcPts val="0"/>
              </a:spcBef>
              <a:buNone/>
              <a:defRPr sz="3529" spc="0" baseline="0">
                <a:gradFill>
                  <a:gsLst>
                    <a:gs pos="75912">
                      <a:schemeClr val="tx1"/>
                    </a:gs>
                    <a:gs pos="34307">
                      <a:schemeClr val="tx1"/>
                    </a:gs>
                    <a:gs pos="43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32146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75912">
                      <a:schemeClr val="tx1"/>
                    </a:gs>
                    <a:gs pos="34307">
                      <a:schemeClr val="tx1"/>
                    </a:gs>
                    <a:gs pos="43000">
                      <a:schemeClr val="tx1"/>
                    </a:gs>
                  </a:gsLst>
                  <a:lin ang="5400000" scaled="0"/>
                </a:gradFill>
              </a:defRPr>
            </a:lvl1pPr>
          </a:lstStyle>
          <a:p>
            <a:r>
              <a:rPr lang="en-US"/>
              <a:t>Section title</a:t>
            </a:r>
          </a:p>
        </p:txBody>
      </p:sp>
    </p:spTree>
    <p:extLst>
      <p:ext uri="{BB962C8B-B14F-4D97-AF65-F5344CB8AC3E}">
        <p14:creationId xmlns:p14="http://schemas.microsoft.com/office/powerpoint/2010/main" val="68004726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70589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82093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3.png"/><Relationship Id="rId2" Type="http://schemas.openxmlformats.org/officeDocument/2006/relationships/slideLayout" Target="../slideLayouts/slideLayout97.xml"/><Relationship Id="rId16" Type="http://schemas.openxmlformats.org/officeDocument/2006/relationships/theme" Target="../theme/theme10.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theme" Target="../theme/theme1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12.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20.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theme" Target="../theme/theme12.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image" Target="../media/image21.emf"/><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theme" Target="../theme/theme1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slideLayout" Target="../slideLayouts/slideLayout199.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8"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203.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34" Type="http://schemas.openxmlformats.org/officeDocument/2006/relationships/image" Target="../media/image28.png"/><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theme" Target="../theme/theme16.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8" Type="http://schemas.openxmlformats.org/officeDocument/2006/relationships/slideLayout" Target="../slideLayouts/slideLayout211.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4" Type="http://schemas.openxmlformats.org/officeDocument/2006/relationships/image" Target="../media/image2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theme" Target="../theme/theme18.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slideLayout" Target="../slideLayouts/slideLayout290.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34" Type="http://schemas.openxmlformats.org/officeDocument/2006/relationships/image" Target="../media/image12.emf"/><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image" Target="../media/image42.png"/><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29" Type="http://schemas.openxmlformats.org/officeDocument/2006/relationships/slideLayout" Target="../slideLayouts/slideLayout293.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theme" Target="../theme/theme19.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31" Type="http://schemas.openxmlformats.org/officeDocument/2006/relationships/slideLayout" Target="../slideLayouts/slideLayout295.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8" Type="http://schemas.openxmlformats.org/officeDocument/2006/relationships/slideLayout" Target="../slideLayouts/slideLayout27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26" Type="http://schemas.openxmlformats.org/officeDocument/2006/relationships/slideLayout" Target="../slideLayouts/slideLayout321.xml"/><Relationship Id="rId3" Type="http://schemas.openxmlformats.org/officeDocument/2006/relationships/slideLayout" Target="../slideLayouts/slideLayout298.xml"/><Relationship Id="rId21" Type="http://schemas.openxmlformats.org/officeDocument/2006/relationships/slideLayout" Target="../slideLayouts/slideLayout316.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slideLayout" Target="../slideLayouts/slideLayout320.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slideLayout" Target="../slideLayouts/slideLayout315.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24" Type="http://schemas.openxmlformats.org/officeDocument/2006/relationships/slideLayout" Target="../slideLayouts/slideLayout319.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23" Type="http://schemas.openxmlformats.org/officeDocument/2006/relationships/slideLayout" Target="../slideLayouts/slideLayout318.xml"/><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slideLayout" Target="../slideLayouts/slideLayout317.xml"/><Relationship Id="rId27"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12.emf"/><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9.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27273-82A0-4F03-B551-F05C0A270C9F}" type="datetimeFigureOut">
              <a:rPr lang="en-US" smtClean="0"/>
              <a:t>7/28/20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363C5-1D77-4ABE-8C60-573DC6EF2A49}" type="slidenum">
              <a:rPr lang="en-US" smtClean="0"/>
              <a:t>‹#›</a:t>
            </a:fld>
            <a:endParaRPr lang="en-US"/>
          </a:p>
        </p:txBody>
      </p:sp>
    </p:spTree>
    <p:extLst>
      <p:ext uri="{BB962C8B-B14F-4D97-AF65-F5344CB8AC3E}">
        <p14:creationId xmlns:p14="http://schemas.microsoft.com/office/powerpoint/2010/main" val="2728777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61" r:id="rId12"/>
    <p:sldLayoutId id="2147484062" r:id="rId13"/>
    <p:sldLayoutId id="214748415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rot="5400000">
            <a:off x="9302126" y="2991033"/>
            <a:ext cx="6858623" cy="876557"/>
          </a:xfrm>
          <a:prstGeom prst="rect">
            <a:avLst/>
          </a:prstGeom>
        </p:spPr>
      </p:pic>
    </p:spTree>
    <p:extLst>
      <p:ext uri="{BB962C8B-B14F-4D97-AF65-F5344CB8AC3E}">
        <p14:creationId xmlns:p14="http://schemas.microsoft.com/office/powerpoint/2010/main" val="1218134273"/>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7" r:id="rId9"/>
    <p:sldLayoutId id="2147483898" r:id="rId10"/>
    <p:sldLayoutId id="2147483899" r:id="rId11"/>
    <p:sldLayoutId id="2147483900" r:id="rId12"/>
    <p:sldLayoutId id="2147483901" r:id="rId13"/>
    <p:sldLayoutId id="2147483902" r:id="rId14"/>
    <p:sldLayoutId id="2147483903" r:id="rId15"/>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8960756"/>
      </p:ext>
    </p:extLst>
  </p:cSld>
  <p:clrMap bg1="dk1" tx1="lt1" bg2="dk2"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rot="5400000">
            <a:off x="9302126" y="2991033"/>
            <a:ext cx="6858623" cy="876557"/>
          </a:xfrm>
          <a:prstGeom prst="rect">
            <a:avLst/>
          </a:prstGeom>
        </p:spPr>
      </p:pic>
    </p:spTree>
    <p:extLst>
      <p:ext uri="{BB962C8B-B14F-4D97-AF65-F5344CB8AC3E}">
        <p14:creationId xmlns:p14="http://schemas.microsoft.com/office/powerpoint/2010/main" val="961025391"/>
      </p:ext>
    </p:extLst>
  </p:cSld>
  <p:clrMap bg1="dk1" tx1="lt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8501941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866900"/>
            <a:ext cx="11277600" cy="45339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Placeholder 2"/>
          <p:cNvSpPr>
            <a:spLocks noGrp="1"/>
          </p:cNvSpPr>
          <p:nvPr>
            <p:ph type="title"/>
          </p:nvPr>
        </p:nvSpPr>
        <p:spPr>
          <a:xfrm>
            <a:off x="457200" y="457200"/>
            <a:ext cx="11277599" cy="712379"/>
          </a:xfrm>
          <a:prstGeom prst="rect">
            <a:avLst/>
          </a:prstGeom>
        </p:spPr>
        <p:txBody>
          <a:bodyPr vert="horz" lIns="0" tIns="0" rIns="0" bIns="0" rtlCol="0" anchor="t">
            <a:normAutofit/>
          </a:bodyPr>
          <a:lstStyle/>
          <a:p>
            <a:r>
              <a:rPr lang="en-US"/>
              <a:t>Click to edit Master title style</a:t>
            </a:r>
            <a:endParaRPr lang="en-US" dirty="0"/>
          </a:p>
        </p:txBody>
      </p:sp>
      <p:sp>
        <p:nvSpPr>
          <p:cNvPr id="28" name="Slide Number Placeholder 27">
            <a:extLst>
              <a:ext uri="{FF2B5EF4-FFF2-40B4-BE49-F238E27FC236}">
                <a16:creationId xmlns:a16="http://schemas.microsoft.com/office/drawing/2014/main" id="{5CFBB3EC-AC91-8E45-9E42-0DA1434795C3}"/>
              </a:ext>
            </a:extLst>
          </p:cNvPr>
          <p:cNvSpPr>
            <a:spLocks noGrp="1"/>
          </p:cNvSpPr>
          <p:nvPr userDrawn="1">
            <p:ph type="sldNum" sz="quarter" idx="4"/>
          </p:nvPr>
        </p:nvSpPr>
        <p:spPr>
          <a:xfrm>
            <a:off x="11010899" y="6442502"/>
            <a:ext cx="1180135" cy="415498"/>
          </a:xfrm>
          <a:prstGeom prst="rect">
            <a:avLst/>
          </a:prstGeom>
        </p:spPr>
        <p:txBody>
          <a:bodyPr vert="horz" lIns="91440" tIns="45720" rIns="182880" bIns="182880" rtlCol="0" anchor="b" anchorCtr="0">
            <a:spAutoFit/>
          </a:bodyPr>
          <a:lstStyle>
            <a:lvl1pPr algn="r">
              <a:defRPr sz="1200">
                <a:solidFill>
                  <a:schemeClr val="accent6"/>
                </a:solidFill>
              </a:defRPr>
            </a:lvl1pPr>
          </a:lstStyle>
          <a:p>
            <a:fld id="{529AFA16-AEC4-7D4A-82F3-BDAE8E49079E}" type="slidenum">
              <a:rPr lang="en-US" smtClean="0"/>
              <a:pPr/>
              <a:t>‹#›</a:t>
            </a:fld>
            <a:endParaRPr lang="en-US" dirty="0"/>
          </a:p>
        </p:txBody>
      </p:sp>
      <p:grpSp>
        <p:nvGrpSpPr>
          <p:cNvPr id="66" name="Group 65"/>
          <p:cNvGrpSpPr/>
          <p:nvPr userDrawn="1"/>
        </p:nvGrpSpPr>
        <p:grpSpPr>
          <a:xfrm>
            <a:off x="12478437" y="16476"/>
            <a:ext cx="1054899" cy="6900254"/>
            <a:chOff x="12478437" y="16476"/>
            <a:chExt cx="1054899" cy="6900254"/>
          </a:xfrm>
        </p:grpSpPr>
        <p:grpSp>
          <p:nvGrpSpPr>
            <p:cNvPr id="5" name="Group 4"/>
            <p:cNvGrpSpPr/>
            <p:nvPr userDrawn="1"/>
          </p:nvGrpSpPr>
          <p:grpSpPr>
            <a:xfrm>
              <a:off x="12481674" y="2825291"/>
              <a:ext cx="899599" cy="830046"/>
              <a:chOff x="12481674" y="567"/>
              <a:chExt cx="899599" cy="830046"/>
            </a:xfrm>
          </p:grpSpPr>
          <p:sp>
            <p:nvSpPr>
              <p:cNvPr id="57" name="Rectangle 56"/>
              <p:cNvSpPr/>
              <p:nvPr userDrawn="1"/>
            </p:nvSpPr>
            <p:spPr>
              <a:xfrm>
                <a:off x="12481674" y="567"/>
                <a:ext cx="899599" cy="830046"/>
              </a:xfrm>
              <a:prstGeom prst="rect">
                <a:avLst/>
              </a:prstGeom>
              <a:solidFill>
                <a:srgbClr val="4242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solidFill>
                    <a:schemeClr val="tx1"/>
                  </a:solidFill>
                  <a:latin typeface="Segoe UI" charset="0"/>
                  <a:ea typeface="Segoe UI" charset="0"/>
                  <a:cs typeface="Segoe UI" charset="0"/>
                </a:endParaRPr>
              </a:p>
            </p:txBody>
          </p:sp>
          <p:sp>
            <p:nvSpPr>
              <p:cNvPr id="58" name="Content Placeholder 17"/>
              <p:cNvSpPr txBox="1">
                <a:spLocks/>
              </p:cNvSpPr>
              <p:nvPr userDrawn="1"/>
            </p:nvSpPr>
            <p:spPr>
              <a:xfrm>
                <a:off x="12538855" y="37543"/>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1"/>
                    </a:solidFill>
                    <a:latin typeface="Segoe UI Semibold" charset="0"/>
                    <a:ea typeface="Segoe UI Semibold" charset="0"/>
                    <a:cs typeface="Segoe UI Semibold" charset="0"/>
                  </a:rPr>
                  <a:t>BACKGROUND 1</a:t>
                </a:r>
              </a:p>
              <a:p>
                <a:pPr>
                  <a:spcBef>
                    <a:spcPts val="0"/>
                  </a:spcBef>
                  <a:spcAft>
                    <a:spcPts val="0"/>
                  </a:spcAft>
                </a:pPr>
                <a:r>
                  <a:rPr lang="en-US" sz="700" b="1" i="0" dirty="0">
                    <a:solidFill>
                      <a:schemeClr val="tx1"/>
                    </a:solidFill>
                    <a:latin typeface="Segoe UI Semibold" charset="0"/>
                    <a:ea typeface="Segoe UI Semibold" charset="0"/>
                    <a:cs typeface="Segoe UI Semibold" charset="0"/>
                  </a:rPr>
                  <a:t>R66 G66 B66</a:t>
                </a:r>
                <a:br>
                  <a:rPr lang="en-US" sz="700" b="1" i="0" dirty="0">
                    <a:solidFill>
                      <a:schemeClr val="tx1"/>
                    </a:solidFill>
                    <a:latin typeface="Segoe UI Semibold" charset="0"/>
                    <a:ea typeface="Segoe UI Semibold" charset="0"/>
                    <a:cs typeface="Segoe UI Semibold" charset="0"/>
                  </a:rPr>
                </a:br>
                <a:r>
                  <a:rPr lang="tr-TR" sz="700" b="1" i="0" dirty="0">
                    <a:solidFill>
                      <a:schemeClr val="tx1"/>
                    </a:solidFill>
                    <a:latin typeface="Segoe UI Semibold" charset="0"/>
                    <a:ea typeface="Segoe UI Semibold" charset="0"/>
                    <a:cs typeface="Segoe UI Semibold" charset="0"/>
                  </a:rPr>
                  <a:t>424242</a:t>
                </a:r>
                <a:endParaRPr lang="en-US" sz="700" b="1" i="0" dirty="0">
                  <a:solidFill>
                    <a:schemeClr val="tx1"/>
                  </a:solidFill>
                  <a:latin typeface="Segoe UI Semibold" charset="0"/>
                  <a:ea typeface="Segoe UI Semibold" charset="0"/>
                  <a:cs typeface="Segoe UI Semibold" charset="0"/>
                </a:endParaRPr>
              </a:p>
            </p:txBody>
          </p:sp>
        </p:grpSp>
        <p:sp>
          <p:nvSpPr>
            <p:cNvPr id="13" name="Text Placeholder 16"/>
            <p:cNvSpPr txBox="1">
              <a:spLocks/>
            </p:cNvSpPr>
            <p:nvPr/>
          </p:nvSpPr>
          <p:spPr>
            <a:xfrm>
              <a:off x="12559431" y="201180"/>
              <a:ext cx="973905" cy="256020"/>
            </a:xfrm>
            <a:prstGeom prst="rect">
              <a:avLst/>
            </a:prstGeom>
            <a:noFill/>
            <a:ln w="12700">
              <a:noFill/>
            </a:ln>
          </p:spPr>
          <p:txBody>
            <a:bodyPr vert="horz" lIns="0" tIns="0" rIns="0" bIns="0" rtlCol="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lang="en-US" sz="1800" b="0" i="0" kern="1200" dirty="0">
                  <a:solidFill>
                    <a:schemeClr val="bg1"/>
                  </a:solidFill>
                  <a:effectLst/>
                  <a:latin typeface="Segoe UI" charset="0"/>
                  <a:ea typeface="Segoe UI" charset="0"/>
                  <a:cs typeface="Segoe UI" charset="0"/>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sz="1100" dirty="0">
                  <a:solidFill>
                    <a:schemeClr val="tx1"/>
                  </a:solidFill>
                </a:rPr>
                <a:t>Chart Colors</a:t>
              </a:r>
            </a:p>
          </p:txBody>
        </p:sp>
        <p:grpSp>
          <p:nvGrpSpPr>
            <p:cNvPr id="6" name="Group 5"/>
            <p:cNvGrpSpPr/>
            <p:nvPr userDrawn="1"/>
          </p:nvGrpSpPr>
          <p:grpSpPr>
            <a:xfrm>
              <a:off x="12481674" y="174765"/>
              <a:ext cx="899599" cy="830046"/>
              <a:chOff x="12481674" y="1038535"/>
              <a:chExt cx="899599" cy="830046"/>
            </a:xfrm>
          </p:grpSpPr>
          <p:sp>
            <p:nvSpPr>
              <p:cNvPr id="8" name="Rectangle 7"/>
              <p:cNvSpPr/>
              <p:nvPr/>
            </p:nvSpPr>
            <p:spPr>
              <a:xfrm>
                <a:off x="12481674" y="1038535"/>
                <a:ext cx="899599" cy="830046"/>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solidFill>
                    <a:schemeClr val="tx1"/>
                  </a:solidFill>
                  <a:latin typeface="Segoe UI" charset="0"/>
                  <a:ea typeface="Segoe UI" charset="0"/>
                  <a:cs typeface="Segoe UI" charset="0"/>
                </a:endParaRPr>
              </a:p>
            </p:txBody>
          </p:sp>
          <p:sp>
            <p:nvSpPr>
              <p:cNvPr id="14" name="Content Placeholder 17"/>
              <p:cNvSpPr txBox="1">
                <a:spLocks/>
              </p:cNvSpPr>
              <p:nvPr/>
            </p:nvSpPr>
            <p:spPr>
              <a:xfrm>
                <a:off x="12538855" y="1075511"/>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1"/>
                    </a:solidFill>
                    <a:latin typeface="Segoe UI Semibold" charset="0"/>
                    <a:ea typeface="Segoe UI Semibold" charset="0"/>
                    <a:cs typeface="Segoe UI Semibold" charset="0"/>
                  </a:rPr>
                  <a:t>AZURE Blue</a:t>
                </a:r>
              </a:p>
              <a:p>
                <a:pPr>
                  <a:spcBef>
                    <a:spcPts val="0"/>
                  </a:spcBef>
                  <a:spcAft>
                    <a:spcPts val="0"/>
                  </a:spcAft>
                </a:pPr>
                <a:r>
                  <a:rPr lang="en-US" sz="700" b="1" i="0" dirty="0">
                    <a:solidFill>
                      <a:schemeClr val="tx1"/>
                    </a:solidFill>
                    <a:latin typeface="Segoe UI Semibold" charset="0"/>
                    <a:ea typeface="Segoe UI Semibold" charset="0"/>
                    <a:cs typeface="Segoe UI Semibold" charset="0"/>
                  </a:rPr>
                  <a:t>R0 G120 B215</a:t>
                </a:r>
                <a:br>
                  <a:rPr lang="en-US" sz="700" b="1" i="0" dirty="0">
                    <a:solidFill>
                      <a:schemeClr val="tx1"/>
                    </a:solidFill>
                    <a:latin typeface="Segoe UI Semibold" charset="0"/>
                    <a:ea typeface="Segoe UI Semibold" charset="0"/>
                    <a:cs typeface="Segoe UI Semibold" charset="0"/>
                  </a:rPr>
                </a:br>
                <a:r>
                  <a:rPr lang="tr-TR" sz="700" b="1" i="0" dirty="0">
                    <a:solidFill>
                      <a:schemeClr val="tx1"/>
                    </a:solidFill>
                    <a:latin typeface="Segoe UI Semibold" charset="0"/>
                    <a:ea typeface="Segoe UI Semibold" charset="0"/>
                    <a:cs typeface="Segoe UI Semibold" charset="0"/>
                  </a:rPr>
                  <a:t>0078D7</a:t>
                </a:r>
                <a:endParaRPr lang="en-US" sz="700" b="1" i="0" dirty="0">
                  <a:solidFill>
                    <a:schemeClr val="tx1"/>
                  </a:solidFill>
                  <a:latin typeface="Segoe UI Semibold" charset="0"/>
                  <a:ea typeface="Segoe UI Semibold" charset="0"/>
                  <a:cs typeface="Segoe UI Semibold" charset="0"/>
                </a:endParaRPr>
              </a:p>
            </p:txBody>
          </p:sp>
        </p:grpSp>
        <p:grpSp>
          <p:nvGrpSpPr>
            <p:cNvPr id="27" name="Group 26">
              <a:extLst>
                <a:ext uri="{FF2B5EF4-FFF2-40B4-BE49-F238E27FC236}">
                  <a16:creationId xmlns:a16="http://schemas.microsoft.com/office/drawing/2014/main" id="{DCDFBAE3-68D9-4F23-BC09-995958797A9A}"/>
                </a:ext>
              </a:extLst>
            </p:cNvPr>
            <p:cNvGrpSpPr/>
            <p:nvPr userDrawn="1"/>
          </p:nvGrpSpPr>
          <p:grpSpPr>
            <a:xfrm>
              <a:off x="12482262" y="5456419"/>
              <a:ext cx="896684" cy="324884"/>
              <a:chOff x="12442099" y="7665719"/>
              <a:chExt cx="896684" cy="324884"/>
            </a:xfrm>
          </p:grpSpPr>
          <p:sp>
            <p:nvSpPr>
              <p:cNvPr id="9" name="Rectangle 8"/>
              <p:cNvSpPr/>
              <p:nvPr/>
            </p:nvSpPr>
            <p:spPr>
              <a:xfrm>
                <a:off x="12442099" y="7665719"/>
                <a:ext cx="896684" cy="30878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15" name="Content Placeholder 17"/>
              <p:cNvSpPr txBox="1">
                <a:spLocks/>
              </p:cNvSpPr>
              <p:nvPr/>
            </p:nvSpPr>
            <p:spPr>
              <a:xfrm>
                <a:off x="12500301" y="7707561"/>
                <a:ext cx="808679" cy="283042"/>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1"/>
                    </a:solidFill>
                    <a:latin typeface="Segoe UI Semibold" charset="0"/>
                    <a:ea typeface="Segoe UI Semibold" charset="0"/>
                    <a:cs typeface="Segoe UI Semibold" charset="0"/>
                  </a:rPr>
                  <a:t>R0 G138 B249</a:t>
                </a:r>
                <a:br>
                  <a:rPr lang="en-US" sz="700" b="1" i="0" dirty="0">
                    <a:solidFill>
                      <a:schemeClr val="tx1"/>
                    </a:solidFill>
                    <a:latin typeface="Segoe UI Semibold" charset="0"/>
                    <a:ea typeface="Segoe UI Semibold" charset="0"/>
                    <a:cs typeface="Segoe UI Semibold" charset="0"/>
                  </a:rPr>
                </a:br>
                <a:r>
                  <a:rPr lang="is-IS" sz="700" b="1" i="0" dirty="0">
                    <a:solidFill>
                      <a:schemeClr val="tx1"/>
                    </a:solidFill>
                    <a:latin typeface="Segoe UI Semibold" charset="0"/>
                    <a:ea typeface="Segoe UI Semibold" charset="0"/>
                    <a:cs typeface="Segoe UI Semibold" charset="0"/>
                  </a:rPr>
                  <a:t>008AF9</a:t>
                </a:r>
                <a:endParaRPr lang="en-US" sz="700" b="1" i="0" dirty="0">
                  <a:solidFill>
                    <a:schemeClr val="tx1"/>
                  </a:solidFill>
                  <a:latin typeface="Segoe UI Semibold" charset="0"/>
                  <a:ea typeface="Segoe UI Semibold" charset="0"/>
                  <a:cs typeface="Segoe UI Semibold" charset="0"/>
                </a:endParaRPr>
              </a:p>
            </p:txBody>
          </p:sp>
        </p:grpSp>
        <p:grpSp>
          <p:nvGrpSpPr>
            <p:cNvPr id="59" name="Group 58"/>
            <p:cNvGrpSpPr/>
            <p:nvPr userDrawn="1"/>
          </p:nvGrpSpPr>
          <p:grpSpPr>
            <a:xfrm>
              <a:off x="12481674" y="1058688"/>
              <a:ext cx="896685" cy="830046"/>
              <a:chOff x="12481674" y="1905452"/>
              <a:chExt cx="896685" cy="830046"/>
            </a:xfrm>
          </p:grpSpPr>
          <p:sp>
            <p:nvSpPr>
              <p:cNvPr id="10" name="Rectangle 9"/>
              <p:cNvSpPr/>
              <p:nvPr/>
            </p:nvSpPr>
            <p:spPr>
              <a:xfrm>
                <a:off x="12481674" y="1905452"/>
                <a:ext cx="896685" cy="83004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latin typeface="Segoe UI" charset="0"/>
                  <a:ea typeface="Segoe UI" charset="0"/>
                  <a:cs typeface="Segoe UI" charset="0"/>
                </a:endParaRPr>
              </a:p>
            </p:txBody>
          </p:sp>
          <p:sp>
            <p:nvSpPr>
              <p:cNvPr id="16" name="Content Placeholder 17"/>
              <p:cNvSpPr txBox="1">
                <a:spLocks/>
              </p:cNvSpPr>
              <p:nvPr/>
            </p:nvSpPr>
            <p:spPr>
              <a:xfrm>
                <a:off x="12538855" y="1949994"/>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2"/>
                    </a:solidFill>
                    <a:latin typeface="Segoe UI Semibold" charset="0"/>
                    <a:ea typeface="Segoe UI Semibold" charset="0"/>
                    <a:cs typeface="Segoe UI Semibold" charset="0"/>
                  </a:rPr>
                  <a:t>Medium Blue</a:t>
                </a:r>
              </a:p>
              <a:p>
                <a:pPr>
                  <a:spcBef>
                    <a:spcPts val="0"/>
                  </a:spcBef>
                  <a:spcAft>
                    <a:spcPts val="0"/>
                  </a:spcAft>
                </a:pPr>
                <a:r>
                  <a:rPr lang="en-US" sz="700" b="1" i="0" dirty="0">
                    <a:solidFill>
                      <a:schemeClr val="tx2"/>
                    </a:solidFill>
                    <a:latin typeface="Segoe UI Semibold" charset="0"/>
                    <a:ea typeface="Segoe UI Semibold" charset="0"/>
                    <a:cs typeface="Segoe UI Semibold" charset="0"/>
                  </a:rPr>
                  <a:t>R77 G176 B255</a:t>
                </a:r>
                <a:br>
                  <a:rPr lang="en-US" sz="700" b="1" i="0" dirty="0">
                    <a:solidFill>
                      <a:schemeClr val="tx2"/>
                    </a:solidFill>
                    <a:latin typeface="Segoe UI Semibold" charset="0"/>
                    <a:ea typeface="Segoe UI Semibold" charset="0"/>
                    <a:cs typeface="Segoe UI Semibold" charset="0"/>
                  </a:rPr>
                </a:br>
                <a:r>
                  <a:rPr lang="cs-CZ" sz="700" b="1" i="0" dirty="0">
                    <a:solidFill>
                      <a:schemeClr val="tx2"/>
                    </a:solidFill>
                    <a:latin typeface="Segoe UI Semibold" charset="0"/>
                    <a:ea typeface="Segoe UI Semibold" charset="0"/>
                    <a:cs typeface="Segoe UI Semibold" charset="0"/>
                  </a:rPr>
                  <a:t>4DB0FF</a:t>
                </a:r>
                <a:endParaRPr lang="en-US" sz="700" b="1" i="0" dirty="0">
                  <a:solidFill>
                    <a:schemeClr val="tx2"/>
                  </a:solidFill>
                  <a:latin typeface="Segoe UI Semibold" charset="0"/>
                  <a:ea typeface="Segoe UI Semibold" charset="0"/>
                  <a:cs typeface="Segoe UI Semibold" charset="0"/>
                </a:endParaRPr>
              </a:p>
            </p:txBody>
          </p:sp>
        </p:grpSp>
        <p:grpSp>
          <p:nvGrpSpPr>
            <p:cNvPr id="30" name="Group 29">
              <a:extLst>
                <a:ext uri="{FF2B5EF4-FFF2-40B4-BE49-F238E27FC236}">
                  <a16:creationId xmlns:a16="http://schemas.microsoft.com/office/drawing/2014/main" id="{DC330CFF-4FDE-4352-9D1C-62BD69F6DBA6}"/>
                </a:ext>
              </a:extLst>
            </p:cNvPr>
            <p:cNvGrpSpPr/>
            <p:nvPr userDrawn="1"/>
          </p:nvGrpSpPr>
          <p:grpSpPr>
            <a:xfrm rot="5400000">
              <a:off x="12753338" y="5555171"/>
              <a:ext cx="354532" cy="896684"/>
              <a:chOff x="12516568" y="4568745"/>
              <a:chExt cx="354532" cy="896684"/>
            </a:xfrm>
          </p:grpSpPr>
          <p:sp>
            <p:nvSpPr>
              <p:cNvPr id="11" name="Rectangle 10"/>
              <p:cNvSpPr/>
              <p:nvPr/>
            </p:nvSpPr>
            <p:spPr>
              <a:xfrm rot="16200000">
                <a:off x="12222616" y="4862697"/>
                <a:ext cx="896684" cy="308780"/>
              </a:xfrm>
              <a:prstGeom prst="rect">
                <a:avLst/>
              </a:prstGeom>
              <a:solidFill>
                <a:srgbClr val="94D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17" name="Content Placeholder 17"/>
              <p:cNvSpPr txBox="1">
                <a:spLocks/>
              </p:cNvSpPr>
              <p:nvPr/>
            </p:nvSpPr>
            <p:spPr>
              <a:xfrm rot="16200000">
                <a:off x="12340014" y="4888515"/>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2"/>
                    </a:solidFill>
                    <a:latin typeface="Segoe UI Semibold" charset="0"/>
                    <a:ea typeface="Segoe UI Semibold" charset="0"/>
                    <a:cs typeface="Segoe UI Semibold" charset="0"/>
                  </a:rPr>
                  <a:t>R148 G208 B255</a:t>
                </a:r>
                <a:br>
                  <a:rPr lang="en-US" sz="700" b="1" i="0" dirty="0">
                    <a:solidFill>
                      <a:schemeClr val="tx2"/>
                    </a:solidFill>
                    <a:latin typeface="Segoe UI Semibold" charset="0"/>
                    <a:ea typeface="Segoe UI Semibold" charset="0"/>
                    <a:cs typeface="Segoe UI Semibold" charset="0"/>
                  </a:rPr>
                </a:br>
                <a:r>
                  <a:rPr lang="en-US" sz="700" b="1" i="0" dirty="0">
                    <a:solidFill>
                      <a:schemeClr val="tx2"/>
                    </a:solidFill>
                    <a:latin typeface="Segoe UI Semibold" charset="0"/>
                    <a:ea typeface="Segoe UI Semibold" charset="0"/>
                    <a:cs typeface="Segoe UI Semibold" charset="0"/>
                  </a:rPr>
                  <a:t>94D0FF</a:t>
                </a:r>
              </a:p>
            </p:txBody>
          </p:sp>
        </p:grpSp>
        <p:sp>
          <p:nvSpPr>
            <p:cNvPr id="12" name="Rectangle 11"/>
            <p:cNvSpPr/>
            <p:nvPr/>
          </p:nvSpPr>
          <p:spPr>
            <a:xfrm>
              <a:off x="12481674" y="1941403"/>
              <a:ext cx="890209" cy="83004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spcBef>
                  <a:spcPts val="0"/>
                </a:spcBef>
                <a:spcAft>
                  <a:spcPts val="0"/>
                </a:spcAft>
              </a:pPr>
              <a:endParaRPr lang="en-US" sz="900">
                <a:latin typeface="Segoe UI" charset="0"/>
                <a:ea typeface="Segoe UI" charset="0"/>
                <a:cs typeface="Segoe UI" charset="0"/>
              </a:endParaRPr>
            </a:p>
          </p:txBody>
        </p:sp>
        <p:sp>
          <p:nvSpPr>
            <p:cNvPr id="18" name="Content Placeholder 17"/>
            <p:cNvSpPr txBox="1">
              <a:spLocks/>
            </p:cNvSpPr>
            <p:nvPr/>
          </p:nvSpPr>
          <p:spPr>
            <a:xfrm>
              <a:off x="12538855" y="1998507"/>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2"/>
                  </a:solidFill>
                  <a:latin typeface="Segoe UI Semibold" charset="0"/>
                  <a:ea typeface="Segoe UI Semibold" charset="0"/>
                  <a:cs typeface="Segoe UI Semibold" charset="0"/>
                </a:rPr>
                <a:t>Light Blue</a:t>
              </a:r>
            </a:p>
            <a:p>
              <a:pPr>
                <a:spcBef>
                  <a:spcPts val="0"/>
                </a:spcBef>
                <a:spcAft>
                  <a:spcPts val="0"/>
                </a:spcAft>
              </a:pPr>
              <a:r>
                <a:rPr lang="en-US" sz="700" b="1" i="0" dirty="0">
                  <a:solidFill>
                    <a:schemeClr val="tx2"/>
                  </a:solidFill>
                  <a:latin typeface="Segoe UI Semibold" charset="0"/>
                  <a:ea typeface="Segoe UI Semibold" charset="0"/>
                  <a:cs typeface="Segoe UI Semibold" charset="0"/>
                </a:rPr>
                <a:t>R177 G214 B242</a:t>
              </a:r>
              <a:br>
                <a:rPr lang="en-US" sz="700" b="1" i="0" dirty="0">
                  <a:solidFill>
                    <a:schemeClr val="tx2"/>
                  </a:solidFill>
                  <a:latin typeface="Segoe UI Semibold" charset="0"/>
                  <a:ea typeface="Segoe UI Semibold" charset="0"/>
                  <a:cs typeface="Segoe UI Semibold" charset="0"/>
                </a:rPr>
              </a:br>
              <a:r>
                <a:rPr lang="en-US" sz="700" b="1" i="0" dirty="0">
                  <a:solidFill>
                    <a:schemeClr val="tx2"/>
                  </a:solidFill>
                  <a:latin typeface="Segoe UI Semibold" charset="0"/>
                  <a:ea typeface="Segoe UI Semibold" charset="0"/>
                  <a:cs typeface="Segoe UI Semibold" charset="0"/>
                </a:rPr>
                <a:t>B1D6F2</a:t>
              </a:r>
            </a:p>
          </p:txBody>
        </p:sp>
        <p:sp>
          <p:nvSpPr>
            <p:cNvPr id="64" name="Content Placeholder 17"/>
            <p:cNvSpPr txBox="1">
              <a:spLocks/>
            </p:cNvSpPr>
            <p:nvPr userDrawn="1"/>
          </p:nvSpPr>
          <p:spPr>
            <a:xfrm>
              <a:off x="12484913" y="4810897"/>
              <a:ext cx="803425" cy="24633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2"/>
                  </a:solidFill>
                  <a:latin typeface="Segoe UI Semibold" charset="0"/>
                  <a:ea typeface="Segoe UI Semibold" charset="0"/>
                  <a:cs typeface="Segoe UI Semibold" charset="0"/>
                </a:rPr>
                <a:t>Secondary (Chart) Colors</a:t>
              </a:r>
            </a:p>
          </p:txBody>
        </p:sp>
        <p:grpSp>
          <p:nvGrpSpPr>
            <p:cNvPr id="33" name="Group 32">
              <a:extLst>
                <a:ext uri="{FF2B5EF4-FFF2-40B4-BE49-F238E27FC236}">
                  <a16:creationId xmlns:a16="http://schemas.microsoft.com/office/drawing/2014/main" id="{5555B8AF-F664-4114-91EF-FDD01AB85822}"/>
                </a:ext>
              </a:extLst>
            </p:cNvPr>
            <p:cNvGrpSpPr/>
            <p:nvPr userDrawn="1"/>
          </p:nvGrpSpPr>
          <p:grpSpPr>
            <a:xfrm rot="5400000">
              <a:off x="12751547" y="6295566"/>
              <a:ext cx="354531" cy="887798"/>
              <a:chOff x="12516569" y="1875457"/>
              <a:chExt cx="354531" cy="911749"/>
            </a:xfrm>
          </p:grpSpPr>
          <p:sp>
            <p:nvSpPr>
              <p:cNvPr id="20" name="Rectangle 19"/>
              <p:cNvSpPr/>
              <p:nvPr userDrawn="1"/>
            </p:nvSpPr>
            <p:spPr>
              <a:xfrm rot="16200000">
                <a:off x="12215084" y="2176942"/>
                <a:ext cx="911749" cy="308780"/>
              </a:xfrm>
              <a:prstGeom prst="rect">
                <a:avLst/>
              </a:prstGeom>
              <a:solidFill>
                <a:schemeClr val="bg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24" name="Content Placeholder 17"/>
              <p:cNvSpPr txBox="1">
                <a:spLocks/>
              </p:cNvSpPr>
              <p:nvPr userDrawn="1"/>
            </p:nvSpPr>
            <p:spPr>
              <a:xfrm rot="16200000">
                <a:off x="12340014" y="2196348"/>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2"/>
                    </a:solidFill>
                    <a:latin typeface="Segoe UI Semibold" charset="0"/>
                    <a:ea typeface="Segoe UI Semibold" charset="0"/>
                    <a:cs typeface="Segoe UI Semibold" charset="0"/>
                  </a:rPr>
                  <a:t>R217 G217 B217</a:t>
                </a:r>
                <a:br>
                  <a:rPr lang="en-US" sz="700" b="1" i="0" dirty="0">
                    <a:solidFill>
                      <a:schemeClr val="tx2"/>
                    </a:solidFill>
                    <a:latin typeface="Segoe UI Semibold" charset="0"/>
                    <a:ea typeface="Segoe UI Semibold" charset="0"/>
                    <a:cs typeface="Segoe UI Semibold" charset="0"/>
                  </a:rPr>
                </a:br>
                <a:r>
                  <a:rPr lang="en-US" sz="700" b="1" i="0" dirty="0">
                    <a:solidFill>
                      <a:schemeClr val="tx2"/>
                    </a:solidFill>
                    <a:latin typeface="Segoe UI Semibold" charset="0"/>
                    <a:ea typeface="Segoe UI Semibold" charset="0"/>
                    <a:cs typeface="Segoe UI Semibold" charset="0"/>
                  </a:rPr>
                  <a:t>D9D9D9</a:t>
                </a:r>
              </a:p>
            </p:txBody>
          </p:sp>
        </p:grpSp>
        <p:grpSp>
          <p:nvGrpSpPr>
            <p:cNvPr id="34" name="Group 33">
              <a:extLst>
                <a:ext uri="{FF2B5EF4-FFF2-40B4-BE49-F238E27FC236}">
                  <a16:creationId xmlns:a16="http://schemas.microsoft.com/office/drawing/2014/main" id="{3371ED8C-D29F-4855-89B3-9562BCBD74AF}"/>
                </a:ext>
              </a:extLst>
            </p:cNvPr>
            <p:cNvGrpSpPr/>
            <p:nvPr userDrawn="1"/>
          </p:nvGrpSpPr>
          <p:grpSpPr>
            <a:xfrm rot="5400000">
              <a:off x="12749513" y="4819221"/>
              <a:ext cx="354532" cy="896684"/>
              <a:chOff x="12494037" y="985248"/>
              <a:chExt cx="354532" cy="896684"/>
            </a:xfrm>
          </p:grpSpPr>
          <p:sp>
            <p:nvSpPr>
              <p:cNvPr id="21" name="Rectangle 20"/>
              <p:cNvSpPr/>
              <p:nvPr userDrawn="1"/>
            </p:nvSpPr>
            <p:spPr>
              <a:xfrm rot="16200000">
                <a:off x="12200085" y="1279200"/>
                <a:ext cx="896684" cy="3087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25" name="Content Placeholder 17"/>
              <p:cNvSpPr txBox="1">
                <a:spLocks/>
              </p:cNvSpPr>
              <p:nvPr userDrawn="1"/>
            </p:nvSpPr>
            <p:spPr>
              <a:xfrm rot="16200000">
                <a:off x="12317483" y="1305019"/>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bg2"/>
                    </a:solidFill>
                    <a:latin typeface="Segoe UI Semibold" charset="0"/>
                    <a:ea typeface="Segoe UI Semibold" charset="0"/>
                    <a:cs typeface="Segoe UI Semibold" charset="0"/>
                  </a:rPr>
                  <a:t>R3 G90 B160</a:t>
                </a:r>
                <a:br>
                  <a:rPr lang="en-US" sz="700" b="1" i="0" dirty="0">
                    <a:solidFill>
                      <a:schemeClr val="bg2"/>
                    </a:solidFill>
                    <a:latin typeface="Segoe UI Semibold" charset="0"/>
                    <a:ea typeface="Segoe UI Semibold" charset="0"/>
                    <a:cs typeface="Segoe UI Semibold" charset="0"/>
                  </a:rPr>
                </a:br>
                <a:r>
                  <a:rPr lang="en-US" sz="700" b="1" i="0" dirty="0">
                    <a:solidFill>
                      <a:schemeClr val="bg2"/>
                    </a:solidFill>
                    <a:latin typeface="Segoe UI Semibold" charset="0"/>
                    <a:ea typeface="Segoe UI Semibold" charset="0"/>
                    <a:cs typeface="Segoe UI Semibold" charset="0"/>
                  </a:rPr>
                  <a:t>0359A0</a:t>
                </a:r>
              </a:p>
            </p:txBody>
          </p:sp>
        </p:grpSp>
        <p:grpSp>
          <p:nvGrpSpPr>
            <p:cNvPr id="35" name="Group 34">
              <a:extLst>
                <a:ext uri="{FF2B5EF4-FFF2-40B4-BE49-F238E27FC236}">
                  <a16:creationId xmlns:a16="http://schemas.microsoft.com/office/drawing/2014/main" id="{B6F8C03F-B065-4D7E-A94A-2F3C1CB6E429}"/>
                </a:ext>
              </a:extLst>
            </p:cNvPr>
            <p:cNvGrpSpPr/>
            <p:nvPr userDrawn="1"/>
          </p:nvGrpSpPr>
          <p:grpSpPr>
            <a:xfrm rot="5400000">
              <a:off x="12749513" y="5928237"/>
              <a:ext cx="354531" cy="890209"/>
              <a:chOff x="12516569" y="100392"/>
              <a:chExt cx="354531" cy="890209"/>
            </a:xfrm>
          </p:grpSpPr>
          <p:sp>
            <p:nvSpPr>
              <p:cNvPr id="22" name="Rectangle 21"/>
              <p:cNvSpPr/>
              <p:nvPr userDrawn="1"/>
            </p:nvSpPr>
            <p:spPr>
              <a:xfrm rot="16200000">
                <a:off x="12225854" y="391107"/>
                <a:ext cx="890209" cy="308780"/>
              </a:xfrm>
              <a:prstGeom prst="rect">
                <a:avLst/>
              </a:prstGeom>
              <a:solidFill>
                <a:srgbClr val="7979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b="1" i="0">
                  <a:latin typeface="Segoe UI Semibold" charset="0"/>
                  <a:ea typeface="Segoe UI Semibold" charset="0"/>
                  <a:cs typeface="Segoe UI Semibold" charset="0"/>
                </a:endParaRPr>
              </a:p>
            </p:txBody>
          </p:sp>
          <p:sp>
            <p:nvSpPr>
              <p:cNvPr id="26" name="Content Placeholder 17"/>
              <p:cNvSpPr txBox="1">
                <a:spLocks/>
              </p:cNvSpPr>
              <p:nvPr userDrawn="1"/>
            </p:nvSpPr>
            <p:spPr>
              <a:xfrm rot="16200000">
                <a:off x="12340014" y="402335"/>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bg2"/>
                    </a:solidFill>
                    <a:latin typeface="Segoe UI Semibold" charset="0"/>
                    <a:ea typeface="Segoe UI Semibold" charset="0"/>
                    <a:cs typeface="Segoe UI Semibold" charset="0"/>
                  </a:rPr>
                  <a:t>R121 G121 B121</a:t>
                </a:r>
                <a:br>
                  <a:rPr lang="en-US" sz="700" b="1" i="0" dirty="0">
                    <a:solidFill>
                      <a:schemeClr val="bg2"/>
                    </a:solidFill>
                    <a:latin typeface="Segoe UI Semibold" charset="0"/>
                    <a:ea typeface="Segoe UI Semibold" charset="0"/>
                    <a:cs typeface="Segoe UI Semibold" charset="0"/>
                  </a:rPr>
                </a:br>
                <a:r>
                  <a:rPr lang="fi-FI" sz="700" b="1" i="0" dirty="0">
                    <a:solidFill>
                      <a:schemeClr val="bg2"/>
                    </a:solidFill>
                    <a:latin typeface="Segoe UI Semibold" charset="0"/>
                    <a:ea typeface="Segoe UI Semibold" charset="0"/>
                    <a:cs typeface="Segoe UI Semibold" charset="0"/>
                  </a:rPr>
                  <a:t>797979</a:t>
                </a:r>
                <a:endParaRPr lang="en-US" sz="700" b="1" i="0" dirty="0">
                  <a:solidFill>
                    <a:schemeClr val="bg2"/>
                  </a:solidFill>
                  <a:latin typeface="Segoe UI Semibold" charset="0"/>
                  <a:ea typeface="Segoe UI Semibold" charset="0"/>
                  <a:cs typeface="Segoe UI Semibold" charset="0"/>
                </a:endParaRPr>
              </a:p>
            </p:txBody>
          </p:sp>
        </p:grpSp>
        <p:grpSp>
          <p:nvGrpSpPr>
            <p:cNvPr id="61" name="Group 60"/>
            <p:cNvGrpSpPr/>
            <p:nvPr userDrawn="1"/>
          </p:nvGrpSpPr>
          <p:grpSpPr>
            <a:xfrm>
              <a:off x="12481674" y="3709179"/>
              <a:ext cx="890209" cy="830046"/>
              <a:chOff x="12481674" y="2772369"/>
              <a:chExt cx="890209" cy="830046"/>
            </a:xfrm>
          </p:grpSpPr>
          <p:sp>
            <p:nvSpPr>
              <p:cNvPr id="62" name="Rectangle 61"/>
              <p:cNvSpPr/>
              <p:nvPr/>
            </p:nvSpPr>
            <p:spPr>
              <a:xfrm>
                <a:off x="12481674" y="2772369"/>
                <a:ext cx="890209" cy="83004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spcAft>
                    <a:spcPts val="0"/>
                  </a:spcAft>
                </a:pPr>
                <a:endParaRPr lang="en-US" sz="900">
                  <a:latin typeface="Segoe UI" charset="0"/>
                  <a:ea typeface="Segoe UI" charset="0"/>
                  <a:cs typeface="Segoe UI" charset="0"/>
                </a:endParaRPr>
              </a:p>
            </p:txBody>
          </p:sp>
          <p:sp>
            <p:nvSpPr>
              <p:cNvPr id="63" name="Content Placeholder 17"/>
              <p:cNvSpPr txBox="1">
                <a:spLocks/>
              </p:cNvSpPr>
              <p:nvPr/>
            </p:nvSpPr>
            <p:spPr>
              <a:xfrm>
                <a:off x="12538855" y="2822450"/>
                <a:ext cx="749483" cy="31268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a:solidFill>
                      <a:schemeClr val="tx2"/>
                    </a:solidFill>
                    <a:latin typeface="Segoe UI Semibold" charset="0"/>
                    <a:ea typeface="Segoe UI Semibold" charset="0"/>
                    <a:cs typeface="Segoe UI Semibold" charset="0"/>
                  </a:rPr>
                  <a:t>BACKGROUND 2</a:t>
                </a:r>
                <a:endParaRPr lang="en-US" sz="700" b="1" i="0" dirty="0">
                  <a:solidFill>
                    <a:schemeClr val="tx2"/>
                  </a:solidFill>
                  <a:latin typeface="Segoe UI Semibold" charset="0"/>
                  <a:ea typeface="Segoe UI Semibold" charset="0"/>
                  <a:cs typeface="Segoe UI Semibold" charset="0"/>
                </a:endParaRPr>
              </a:p>
              <a:p>
                <a:pPr>
                  <a:spcBef>
                    <a:spcPts val="0"/>
                  </a:spcBef>
                  <a:spcAft>
                    <a:spcPts val="0"/>
                  </a:spcAft>
                </a:pPr>
                <a:r>
                  <a:rPr lang="en-US" sz="700" b="1" i="0" dirty="0">
                    <a:solidFill>
                      <a:schemeClr val="tx2"/>
                    </a:solidFill>
                    <a:latin typeface="Segoe UI Semibold" charset="0"/>
                    <a:ea typeface="Segoe UI Semibold" charset="0"/>
                    <a:cs typeface="Segoe UI Semibold" charset="0"/>
                  </a:rPr>
                  <a:t>R233 G233 B233</a:t>
                </a:r>
                <a:br>
                  <a:rPr lang="en-US" sz="700" b="1" i="0" dirty="0">
                    <a:solidFill>
                      <a:schemeClr val="tx2"/>
                    </a:solidFill>
                    <a:latin typeface="Segoe UI Semibold" charset="0"/>
                    <a:ea typeface="Segoe UI Semibold" charset="0"/>
                    <a:cs typeface="Segoe UI Semibold" charset="0"/>
                  </a:rPr>
                </a:br>
                <a:r>
                  <a:rPr lang="en-US" sz="700" b="1" i="0" dirty="0">
                    <a:solidFill>
                      <a:schemeClr val="tx2"/>
                    </a:solidFill>
                    <a:latin typeface="Segoe UI Semibold" charset="0"/>
                    <a:ea typeface="Segoe UI Semibold" charset="0"/>
                    <a:cs typeface="Segoe UI Semibold" charset="0"/>
                  </a:rPr>
                  <a:t>E9E9E9</a:t>
                </a:r>
              </a:p>
            </p:txBody>
          </p:sp>
        </p:grpSp>
        <p:sp>
          <p:nvSpPr>
            <p:cNvPr id="65" name="Content Placeholder 17"/>
            <p:cNvSpPr txBox="1">
              <a:spLocks/>
            </p:cNvSpPr>
            <p:nvPr userDrawn="1"/>
          </p:nvSpPr>
          <p:spPr>
            <a:xfrm>
              <a:off x="12484913" y="16476"/>
              <a:ext cx="803425" cy="246338"/>
            </a:xfrm>
            <a:prstGeom prst="rect">
              <a:avLst/>
            </a:prstGeom>
          </p:spPr>
          <p:txBody>
            <a:bodyPr vert="horz" lIns="0" tIns="0" rIns="0" bIns="0" rtlCol="0" anchor="t" anchorCtr="0">
              <a:noAutofit/>
            </a:bodyPr>
            <a:lstStyle>
              <a:lvl1pPr marL="0" indent="0" algn="l" defTabSz="914132" rtl="0" eaLnBrk="1" latinLnBrk="0" hangingPunct="1">
                <a:lnSpc>
                  <a:spcPct val="110000"/>
                </a:lnSpc>
                <a:spcBef>
                  <a:spcPts val="600"/>
                </a:spcBef>
                <a:spcAft>
                  <a:spcPts val="600"/>
                </a:spcAft>
                <a:buClr>
                  <a:schemeClr val="bg1"/>
                </a:buClr>
                <a:buSzPct val="120000"/>
                <a:buFontTx/>
                <a:buNone/>
                <a:defRPr kumimoji="0" lang="en-US" sz="1800" b="1" i="0" u="none" strike="noStrike" kern="1200" cap="none" spc="0" normalizeH="0" baseline="0" dirty="0">
                  <a:ln>
                    <a:noFill/>
                  </a:ln>
                  <a:solidFill>
                    <a:schemeClr val="accent1"/>
                  </a:solidFill>
                  <a:effectLst/>
                  <a:uLnTx/>
                  <a:uFillTx/>
                  <a:latin typeface="Segoe UI Light"/>
                  <a:ea typeface="Segoe UI" charset="0"/>
                  <a:cs typeface="+mn-cs"/>
                </a:defRPr>
              </a:lvl1pPr>
              <a:lvl2pPr marL="228600" indent="-230188" algn="l" defTabSz="914132" rtl="0" eaLnBrk="1" latinLnBrk="0" hangingPunct="1">
                <a:lnSpc>
                  <a:spcPct val="110000"/>
                </a:lnSpc>
                <a:spcBef>
                  <a:spcPts val="600"/>
                </a:spcBef>
                <a:spcAft>
                  <a:spcPts val="600"/>
                </a:spcAft>
                <a:buClr>
                  <a:schemeClr val="accent1"/>
                </a:buClr>
                <a:buSzPct val="120000"/>
                <a:buFont typeface="Arial" charset="0"/>
                <a:buChar char="•"/>
                <a:defRPr lang="en-US" sz="2000" b="0" i="0" kern="1200" dirty="0" smtClean="0">
                  <a:solidFill>
                    <a:schemeClr val="bg1"/>
                  </a:solidFill>
                  <a:effectLst/>
                  <a:latin typeface="Segoe UI" charset="0"/>
                  <a:ea typeface="Segoe UI" charset="0"/>
                  <a:cs typeface="Segoe UI" charset="0"/>
                </a:defRPr>
              </a:lvl2pPr>
              <a:lvl3pPr marL="457200" indent="-228600" algn="l" defTabSz="914132" rtl="0" eaLnBrk="1" latinLnBrk="0" hangingPunct="1">
                <a:lnSpc>
                  <a:spcPct val="110000"/>
                </a:lnSpc>
                <a:spcBef>
                  <a:spcPts val="600"/>
                </a:spcBef>
                <a:spcAft>
                  <a:spcPts val="600"/>
                </a:spcAft>
                <a:buClr>
                  <a:schemeClr val="accent1"/>
                </a:buClr>
                <a:buSzPct val="120000"/>
                <a:buFont typeface="Arial" charset="0"/>
                <a:buChar char="•"/>
                <a:defRPr lang="en-US" sz="1700" b="0" i="0" kern="1200" dirty="0" smtClean="0">
                  <a:solidFill>
                    <a:schemeClr val="bg1"/>
                  </a:solidFill>
                  <a:effectLst/>
                  <a:latin typeface="Segoe UI" charset="0"/>
                  <a:ea typeface="Segoe UI" charset="0"/>
                  <a:cs typeface="Segoe UI" charset="0"/>
                </a:defRPr>
              </a:lvl3pPr>
              <a:lvl4pPr marL="685800" indent="-228600" algn="l" defTabSz="914132" rtl="0" eaLnBrk="1" latinLnBrk="0" hangingPunct="1">
                <a:lnSpc>
                  <a:spcPct val="110000"/>
                </a:lnSpc>
                <a:spcBef>
                  <a:spcPts val="600"/>
                </a:spcBef>
                <a:spcAft>
                  <a:spcPts val="600"/>
                </a:spcAft>
                <a:buClr>
                  <a:schemeClr val="accent1"/>
                </a:buClr>
                <a:buSzPct val="120000"/>
                <a:buFont typeface="Arial" charset="0"/>
                <a:buChar char="•"/>
                <a:tabLst/>
                <a:defRPr lang="en-US" sz="1400" b="0" i="0" kern="1200" dirty="0" smtClean="0">
                  <a:solidFill>
                    <a:schemeClr val="bg1"/>
                  </a:solidFill>
                  <a:effectLst/>
                  <a:latin typeface="Segoe UI" charset="0"/>
                  <a:ea typeface="Segoe UI" charset="0"/>
                  <a:cs typeface="Segoe UI" charset="0"/>
                </a:defRPr>
              </a:lvl4pPr>
              <a:lvl5pPr marL="1254125" indent="-285750" algn="l" defTabSz="914132" rtl="0" eaLnBrk="1" latinLnBrk="0" hangingPunct="1">
                <a:lnSpc>
                  <a:spcPct val="100000"/>
                </a:lnSpc>
                <a:spcBef>
                  <a:spcPts val="500"/>
                </a:spcBef>
                <a:buClr>
                  <a:schemeClr val="bg2"/>
                </a:buClr>
                <a:buFont typeface="Arial"/>
                <a:buChar char="•"/>
                <a:defRPr lang="en-US" sz="1800" b="0" i="0" kern="1200" dirty="0">
                  <a:solidFill>
                    <a:schemeClr val="tx1"/>
                  </a:solidFill>
                  <a:effectLst/>
                  <a:latin typeface="Segoe UI Light" charset="0"/>
                  <a:ea typeface="+mn-ea"/>
                  <a:cs typeface="Segoe UI Light" charset="0"/>
                </a:defRPr>
              </a:lvl5pPr>
              <a:lvl6pPr marL="2513861"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spcBef>
                  <a:spcPts val="0"/>
                </a:spcBef>
                <a:spcAft>
                  <a:spcPts val="0"/>
                </a:spcAft>
              </a:pPr>
              <a:r>
                <a:rPr lang="en-US" sz="700" b="1" i="0" dirty="0">
                  <a:solidFill>
                    <a:schemeClr val="tx2"/>
                  </a:solidFill>
                  <a:latin typeface="Segoe UI Semibold" charset="0"/>
                  <a:ea typeface="Segoe UI Semibold" charset="0"/>
                  <a:cs typeface="Segoe UI Semibold" charset="0"/>
                </a:rPr>
                <a:t>Primary Colors</a:t>
              </a:r>
            </a:p>
          </p:txBody>
        </p:sp>
      </p:grpSp>
    </p:spTree>
    <p:extLst>
      <p:ext uri="{BB962C8B-B14F-4D97-AF65-F5344CB8AC3E}">
        <p14:creationId xmlns:p14="http://schemas.microsoft.com/office/powerpoint/2010/main" val="1673490289"/>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6" r:id="rId24"/>
    <p:sldLayoutId id="2147484007" r:id="rId25"/>
    <p:sldLayoutId id="2147484008" r:id="rId26"/>
    <p:sldLayoutId id="2147484009" r:id="rId27"/>
    <p:sldLayoutId id="2147484010" r:id="rId28"/>
    <p:sldLayoutId id="2147484011" r:id="rId29"/>
    <p:sldLayoutId id="2147484012" r:id="rId30"/>
    <p:sldLayoutId id="2147484013" r:id="rId31"/>
    <p:sldLayoutId id="2147484014" r:id="rId32"/>
  </p:sldLayoutIdLst>
  <p:hf sldNum="0" hdr="0" ftr="0" dt="0"/>
  <p:txStyles>
    <p:titleStyle>
      <a:lvl1pPr marL="0" indent="0" algn="l" defTabSz="914132" rtl="0" eaLnBrk="1" latinLnBrk="0" hangingPunct="1">
        <a:lnSpc>
          <a:spcPct val="90000"/>
        </a:lnSpc>
        <a:spcBef>
          <a:spcPct val="0"/>
        </a:spcBef>
        <a:buFont typeface="Arial" charset="0"/>
        <a:buNone/>
        <a:defRPr lang="en-US" sz="4400" b="1" i="0" kern="1200" spc="-100" baseline="0">
          <a:solidFill>
            <a:schemeClr val="tx1"/>
          </a:solidFill>
          <a:latin typeface="Segoe UI Semibold" charset="0"/>
          <a:ea typeface="Segoe UI Semibold" charset="0"/>
          <a:cs typeface="Segoe UI Semibold" charset="0"/>
        </a:defRPr>
      </a:lvl1pPr>
    </p:titleStyle>
    <p:bodyStyle>
      <a:lvl1pPr marL="0" indent="0" algn="l" defTabSz="914132" rtl="0" eaLnBrk="1" latinLnBrk="0" hangingPunct="1">
        <a:lnSpc>
          <a:spcPct val="110000"/>
        </a:lnSpc>
        <a:spcBef>
          <a:spcPts val="1200"/>
        </a:spcBef>
        <a:spcAft>
          <a:spcPts val="600"/>
        </a:spcAft>
        <a:buClr>
          <a:schemeClr val="bg1"/>
        </a:buClr>
        <a:buSzPct val="120000"/>
        <a:buFontTx/>
        <a:buNone/>
        <a:defRPr lang="en-US" sz="2800" b="1" i="0" kern="1200" dirty="0" smtClean="0">
          <a:solidFill>
            <a:schemeClr val="tx1"/>
          </a:solidFill>
          <a:effectLst/>
          <a:latin typeface="Segoe UI Semibold" charset="0"/>
          <a:ea typeface="Segoe UI Semibold" charset="0"/>
          <a:cs typeface="Segoe UI Semibold" charset="0"/>
        </a:defRPr>
      </a:lvl1pPr>
      <a:lvl2pPr marL="0" indent="0" algn="l" defTabSz="914132" rtl="0" eaLnBrk="1" latinLnBrk="0" hangingPunct="1">
        <a:lnSpc>
          <a:spcPct val="110000"/>
        </a:lnSpc>
        <a:spcBef>
          <a:spcPts val="0"/>
        </a:spcBef>
        <a:spcAft>
          <a:spcPts val="600"/>
        </a:spcAft>
        <a:buClrTx/>
        <a:buSzPct val="110000"/>
        <a:buFont typeface="Arial" charset="0"/>
        <a:buNone/>
        <a:defRPr lang="en-US" sz="2000" b="0" i="0" kern="1200" dirty="0" smtClean="0">
          <a:solidFill>
            <a:schemeClr val="tx1"/>
          </a:solidFill>
          <a:effectLst/>
          <a:latin typeface="Segoe UI" charset="0"/>
          <a:ea typeface="Segoe UI" charset="0"/>
          <a:cs typeface="Segoe UI" charset="0"/>
        </a:defRPr>
      </a:lvl2pPr>
      <a:lvl3pPr marL="288925" indent="-222250" algn="l" defTabSz="914132" rtl="0" eaLnBrk="1" latinLnBrk="0" hangingPunct="1">
        <a:lnSpc>
          <a:spcPct val="110000"/>
        </a:lnSpc>
        <a:spcBef>
          <a:spcPts val="0"/>
        </a:spcBef>
        <a:spcAft>
          <a:spcPts val="600"/>
        </a:spcAft>
        <a:buClrTx/>
        <a:buSzPct val="120000"/>
        <a:buFont typeface="Arial" charset="0"/>
        <a:buChar char="•"/>
        <a:defRPr lang="en-US" sz="2000" b="0" i="0" kern="1200" dirty="0" smtClean="0">
          <a:solidFill>
            <a:schemeClr val="tx1"/>
          </a:solidFill>
          <a:effectLst/>
          <a:latin typeface="Segoe UI" charset="0"/>
          <a:ea typeface="Segoe UI" charset="0"/>
          <a:cs typeface="Segoe UI" charset="0"/>
        </a:defRPr>
      </a:lvl3pPr>
      <a:lvl4pPr marL="631825" indent="-182880" algn="l" defTabSz="914132" rtl="0" eaLnBrk="1" latinLnBrk="0" hangingPunct="1">
        <a:lnSpc>
          <a:spcPct val="110000"/>
        </a:lnSpc>
        <a:spcBef>
          <a:spcPts val="0"/>
        </a:spcBef>
        <a:spcAft>
          <a:spcPts val="600"/>
        </a:spcAft>
        <a:buClrTx/>
        <a:buFont typeface="Arial" charset="0"/>
        <a:buChar char="•"/>
        <a:tabLst/>
        <a:defRPr lang="en-US" sz="1800" b="0" i="0" kern="1200" dirty="0" smtClean="0">
          <a:solidFill>
            <a:schemeClr val="tx1"/>
          </a:solidFill>
          <a:effectLst/>
          <a:latin typeface="Segoe UI" charset="0"/>
          <a:ea typeface="Segoe UI" charset="0"/>
          <a:cs typeface="Segoe UI" charset="0"/>
        </a:defRPr>
      </a:lvl4pPr>
      <a:lvl5pPr marL="1162685" indent="-194310" algn="l" defTabSz="914132" rtl="0" eaLnBrk="1" latinLnBrk="0" hangingPunct="1">
        <a:lnSpc>
          <a:spcPct val="100000"/>
        </a:lnSpc>
        <a:spcBef>
          <a:spcPts val="500"/>
        </a:spcBef>
        <a:buClr>
          <a:schemeClr val="bg2"/>
        </a:buClr>
        <a:buFont typeface="Arial"/>
        <a:buChar char="•"/>
        <a:defRPr lang="en-US" sz="1600" b="0" i="0" kern="1200" dirty="0">
          <a:solidFill>
            <a:schemeClr val="tx1"/>
          </a:solidFill>
          <a:effectLst/>
          <a:latin typeface="Segoe UI" charset="0"/>
          <a:ea typeface="Segoe UI" charset="0"/>
          <a:cs typeface="Segoe UI" charset="0"/>
        </a:defRPr>
      </a:lvl5pPr>
      <a:lvl6pPr marL="1965221" indent="-228533" algn="l" defTabSz="914132"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6pPr>
      <a:lvl7pPr marL="2970926"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92"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57" indent="-228533" algn="l" defTabSz="9141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32" rtl="0" eaLnBrk="1" latinLnBrk="0" hangingPunct="1">
        <a:defRPr sz="1900" kern="1200">
          <a:solidFill>
            <a:schemeClr val="tx1"/>
          </a:solidFill>
          <a:latin typeface="+mn-lt"/>
          <a:ea typeface="+mn-ea"/>
          <a:cs typeface="+mn-cs"/>
        </a:defRPr>
      </a:lvl1pPr>
      <a:lvl2pPr marL="457065" algn="l" defTabSz="914132" rtl="0" eaLnBrk="1" latinLnBrk="0" hangingPunct="1">
        <a:defRPr sz="1900" kern="1200">
          <a:solidFill>
            <a:schemeClr val="tx1"/>
          </a:solidFill>
          <a:latin typeface="+mn-lt"/>
          <a:ea typeface="+mn-ea"/>
          <a:cs typeface="+mn-cs"/>
        </a:defRPr>
      </a:lvl2pPr>
      <a:lvl3pPr marL="914132" algn="l" defTabSz="914132" rtl="0" eaLnBrk="1" latinLnBrk="0" hangingPunct="1">
        <a:defRPr sz="1900" kern="1200">
          <a:solidFill>
            <a:schemeClr val="tx1"/>
          </a:solidFill>
          <a:latin typeface="+mn-lt"/>
          <a:ea typeface="+mn-ea"/>
          <a:cs typeface="+mn-cs"/>
        </a:defRPr>
      </a:lvl3pPr>
      <a:lvl4pPr marL="1371197" algn="l" defTabSz="914132" rtl="0" eaLnBrk="1" latinLnBrk="0" hangingPunct="1">
        <a:defRPr sz="1900" kern="1200">
          <a:solidFill>
            <a:schemeClr val="tx1"/>
          </a:solidFill>
          <a:latin typeface="+mn-lt"/>
          <a:ea typeface="+mn-ea"/>
          <a:cs typeface="+mn-cs"/>
        </a:defRPr>
      </a:lvl4pPr>
      <a:lvl5pPr marL="1828262" algn="l" defTabSz="914132" rtl="0" eaLnBrk="1" latinLnBrk="0" hangingPunct="1">
        <a:defRPr sz="1900" kern="1200">
          <a:solidFill>
            <a:schemeClr val="tx1"/>
          </a:solidFill>
          <a:latin typeface="+mn-lt"/>
          <a:ea typeface="+mn-ea"/>
          <a:cs typeface="+mn-cs"/>
        </a:defRPr>
      </a:lvl5pPr>
      <a:lvl6pPr marL="2285328" algn="l" defTabSz="914132" rtl="0" eaLnBrk="1" latinLnBrk="0" hangingPunct="1">
        <a:defRPr sz="1900" kern="1200">
          <a:solidFill>
            <a:schemeClr val="tx1"/>
          </a:solidFill>
          <a:latin typeface="+mn-lt"/>
          <a:ea typeface="+mn-ea"/>
          <a:cs typeface="+mn-cs"/>
        </a:defRPr>
      </a:lvl6pPr>
      <a:lvl7pPr marL="2742394" algn="l" defTabSz="914132" rtl="0" eaLnBrk="1" latinLnBrk="0" hangingPunct="1">
        <a:defRPr sz="1900" kern="1200">
          <a:solidFill>
            <a:schemeClr val="tx1"/>
          </a:solidFill>
          <a:latin typeface="+mn-lt"/>
          <a:ea typeface="+mn-ea"/>
          <a:cs typeface="+mn-cs"/>
        </a:defRPr>
      </a:lvl7pPr>
      <a:lvl8pPr marL="3199459" algn="l" defTabSz="914132" rtl="0" eaLnBrk="1" latinLnBrk="0" hangingPunct="1">
        <a:defRPr sz="1900" kern="1200">
          <a:solidFill>
            <a:schemeClr val="tx1"/>
          </a:solidFill>
          <a:latin typeface="+mn-lt"/>
          <a:ea typeface="+mn-ea"/>
          <a:cs typeface="+mn-cs"/>
        </a:defRPr>
      </a:lvl8pPr>
      <a:lvl9pPr marL="3656524" algn="l" defTabSz="91413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C35EA4"/>
          </p15:clr>
        </p15:guide>
        <p15:guide id="2" pos="7392">
          <p15:clr>
            <a:srgbClr val="F26B43"/>
          </p15:clr>
        </p15:guide>
        <p15:guide id="3" orient="horz" pos="288">
          <p15:clr>
            <a:srgbClr val="F26B43"/>
          </p15:clr>
        </p15:guide>
        <p15:guide id="4" orient="horz" pos="3840">
          <p15:clr>
            <a:srgbClr val="F26B43"/>
          </p15:clr>
        </p15:guide>
        <p15:guide id="7" pos="744">
          <p15:clr>
            <a:srgbClr val="C35EA4"/>
          </p15:clr>
        </p15:guide>
        <p15:guide id="8" pos="1176">
          <p15:clr>
            <a:srgbClr val="C35EA4"/>
          </p15:clr>
        </p15:guide>
        <p15:guide id="10" pos="1632">
          <p15:clr>
            <a:srgbClr val="C35EA4"/>
          </p15:clr>
        </p15:guide>
        <p15:guide id="13" pos="2520">
          <p15:clr>
            <a:srgbClr val="C35EA4"/>
          </p15:clr>
        </p15:guide>
        <p15:guide id="15" pos="2952">
          <p15:clr>
            <a:srgbClr val="C35EA4"/>
          </p15:clr>
        </p15:guide>
        <p15:guide id="16" pos="3408">
          <p15:clr>
            <a:srgbClr val="C35EA4"/>
          </p15:clr>
        </p15:guide>
        <p15:guide id="20" pos="4296">
          <p15:clr>
            <a:srgbClr val="C35EA4"/>
          </p15:clr>
        </p15:guide>
        <p15:guide id="22" pos="4728">
          <p15:clr>
            <a:srgbClr val="C35EA4"/>
          </p15:clr>
        </p15:guide>
        <p15:guide id="23" pos="5184">
          <p15:clr>
            <a:srgbClr val="C35EA4"/>
          </p15:clr>
        </p15:guide>
        <p15:guide id="24" pos="5616">
          <p15:clr>
            <a:srgbClr val="C35EA4"/>
          </p15:clr>
        </p15:guide>
        <p15:guide id="25" pos="6048">
          <p15:clr>
            <a:srgbClr val="C35EA4"/>
          </p15:clr>
        </p15:guide>
        <p15:guide id="28" pos="6504">
          <p15:clr>
            <a:srgbClr val="C35EA4"/>
          </p15:clr>
        </p15:guide>
        <p15:guide id="30" pos="6936">
          <p15:clr>
            <a:srgbClr val="C35EA4"/>
          </p15:clr>
        </p15:guide>
        <p15:guide id="32" pos="2064">
          <p15:clr>
            <a:srgbClr val="C35EA4"/>
          </p15:clr>
        </p15:guide>
        <p15:guide id="33" pos="3840">
          <p15:clr>
            <a:srgbClr val="C35EA4"/>
          </p15:clr>
        </p15:guide>
        <p15:guide id="38" orient="horz" pos="744">
          <p15:clr>
            <a:srgbClr val="F26B43"/>
          </p15:clr>
        </p15:guide>
        <p15:guide id="40" orient="horz" pos="1176">
          <p15:clr>
            <a:srgbClr val="F26B43"/>
          </p15:clr>
        </p15:guide>
        <p15:guide id="41" orient="horz" pos="1632">
          <p15:clr>
            <a:srgbClr val="F26B43"/>
          </p15:clr>
        </p15:guide>
        <p15:guide id="42" orient="horz" pos="2064">
          <p15:clr>
            <a:srgbClr val="F26B43"/>
          </p15:clr>
        </p15:guide>
        <p15:guide id="45" orient="horz" pos="2520">
          <p15:clr>
            <a:srgbClr val="F26B43"/>
          </p15:clr>
        </p15:guide>
        <p15:guide id="46" orient="horz" pos="2952">
          <p15:clr>
            <a:srgbClr val="F26B43"/>
          </p15:clr>
        </p15:guide>
        <p15:guide id="47" orient="horz" pos="4272">
          <p15:clr>
            <a:srgbClr val="F26B43"/>
          </p15:clr>
        </p15:guide>
        <p15:guide id="48" orient="horz" pos="338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2380498752"/>
      </p:ext>
    </p:extLst>
  </p:cSld>
  <p:clrMap bg1="dk1" tx1="lt1" bg2="dk2" tx2="lt2" accent1="accent1" accent2="accent2" accent3="accent3" accent4="accent4" accent5="accent5" accent6="accent6" hlink="hlink" folHlink="folHlink"/>
  <p:sldLayoutIdLst>
    <p:sldLayoutId id="2147484017" r:id="rId1"/>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6">
          <p15:clr>
            <a:srgbClr val="C35EA4"/>
          </p15:clr>
        </p15:guide>
        <p15:guide id="24" pos="7547">
          <p15:clr>
            <a:srgbClr val="C35EA4"/>
          </p15:clr>
        </p15:guide>
        <p15:guide id="25" orient="horz" pos="305">
          <p15:clr>
            <a:srgbClr val="C35EA4"/>
          </p15:clr>
        </p15:guide>
        <p15:guide id="26" orient="horz" pos="4106">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275" tIns="91422" rIns="146275" bIns="91422" rtlCol="0" anchor="t">
            <a:noAutofit/>
          </a:bodyPr>
          <a:lstStyle/>
          <a:p>
            <a:r>
              <a:rPr lang="en-US"/>
              <a:t>Click to edit Master title style</a:t>
            </a:r>
          </a:p>
        </p:txBody>
      </p:sp>
      <p:sp>
        <p:nvSpPr>
          <p:cNvPr id="4" name="Text Placeholder 3"/>
          <p:cNvSpPr>
            <a:spLocks noGrp="1"/>
          </p:cNvSpPr>
          <p:nvPr>
            <p:ph type="body" idx="1"/>
          </p:nvPr>
        </p:nvSpPr>
        <p:spPr>
          <a:xfrm>
            <a:off x="269241" y="1189179"/>
            <a:ext cx="11653520" cy="2070122"/>
          </a:xfrm>
          <a:prstGeom prst="rect">
            <a:avLst/>
          </a:prstGeom>
        </p:spPr>
        <p:txBody>
          <a:bodyPr vert="horz" wrap="square" lIns="146275" tIns="91422" rIns="146275" bIns="91422"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Microsoft_logo_(2012).svg.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18643" y="6268082"/>
            <a:ext cx="1643445" cy="350876"/>
          </a:xfrm>
          <a:prstGeom prst="rect">
            <a:avLst/>
          </a:prstGeom>
        </p:spPr>
      </p:pic>
    </p:spTree>
    <p:extLst>
      <p:ext uri="{BB962C8B-B14F-4D97-AF65-F5344CB8AC3E}">
        <p14:creationId xmlns:p14="http://schemas.microsoft.com/office/powerpoint/2010/main" val="139734571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 id="2147484047" r:id="rId29"/>
    <p:sldLayoutId id="2147484048" r:id="rId30"/>
    <p:sldLayoutId id="2147484049" r:id="rId31"/>
    <p:sldLayoutId id="2147484050" r:id="rId32"/>
  </p:sldLayoutIdLst>
  <p:transition>
    <p:fade/>
  </p:transition>
  <p:txStyles>
    <p:titleStyle>
      <a:lvl1pPr algn="l" defTabSz="914178"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78"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gradFill>
            <a:gsLst>
              <a:gs pos="1250">
                <a:schemeClr val="tx1"/>
              </a:gs>
              <a:gs pos="100000">
                <a:schemeClr val="tx1"/>
              </a:gs>
            </a:gsLst>
            <a:lin ang="5400000" scaled="0"/>
          </a:gradFill>
          <a:latin typeface="+mj-lt"/>
          <a:ea typeface="+mn-ea"/>
          <a:cs typeface="+mn-cs"/>
        </a:defRPr>
      </a:lvl1pPr>
      <a:lvl2pPr marL="572575" marR="0" indent="-236497" algn="l" defTabSz="914178"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75" marR="0" indent="-224050" algn="l" defTabSz="914178"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27" marR="0" indent="-224050" algn="l" defTabSz="914178"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76" marR="0" indent="-224050" algn="l" defTabSz="914178"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990" indent="-228544" algn="l" defTabSz="9141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80" indent="-228544" algn="l" defTabSz="9141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70" indent="-228544" algn="l" defTabSz="9141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58" indent="-228544" algn="l" defTabSz="91417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78" rtl="0" eaLnBrk="1" latinLnBrk="0" hangingPunct="1">
        <a:defRPr sz="1765" kern="1200">
          <a:solidFill>
            <a:schemeClr val="tx1"/>
          </a:solidFill>
          <a:latin typeface="+mn-lt"/>
          <a:ea typeface="+mn-ea"/>
          <a:cs typeface="+mn-cs"/>
        </a:defRPr>
      </a:lvl1pPr>
      <a:lvl2pPr marL="457089" algn="l" defTabSz="914178" rtl="0" eaLnBrk="1" latinLnBrk="0" hangingPunct="1">
        <a:defRPr sz="1765" kern="1200">
          <a:solidFill>
            <a:schemeClr val="tx1"/>
          </a:solidFill>
          <a:latin typeface="+mn-lt"/>
          <a:ea typeface="+mn-ea"/>
          <a:cs typeface="+mn-cs"/>
        </a:defRPr>
      </a:lvl2pPr>
      <a:lvl3pPr marL="914178" algn="l" defTabSz="914178" rtl="0" eaLnBrk="1" latinLnBrk="0" hangingPunct="1">
        <a:defRPr sz="1765" kern="1200">
          <a:solidFill>
            <a:schemeClr val="tx1"/>
          </a:solidFill>
          <a:latin typeface="+mn-lt"/>
          <a:ea typeface="+mn-ea"/>
          <a:cs typeface="+mn-cs"/>
        </a:defRPr>
      </a:lvl3pPr>
      <a:lvl4pPr marL="1371268" algn="l" defTabSz="914178" rtl="0" eaLnBrk="1" latinLnBrk="0" hangingPunct="1">
        <a:defRPr sz="1765" kern="1200">
          <a:solidFill>
            <a:schemeClr val="tx1"/>
          </a:solidFill>
          <a:latin typeface="+mn-lt"/>
          <a:ea typeface="+mn-ea"/>
          <a:cs typeface="+mn-cs"/>
        </a:defRPr>
      </a:lvl4pPr>
      <a:lvl5pPr marL="1828357" algn="l" defTabSz="914178" rtl="0" eaLnBrk="1" latinLnBrk="0" hangingPunct="1">
        <a:defRPr sz="1765" kern="1200">
          <a:solidFill>
            <a:schemeClr val="tx1"/>
          </a:solidFill>
          <a:latin typeface="+mn-lt"/>
          <a:ea typeface="+mn-ea"/>
          <a:cs typeface="+mn-cs"/>
        </a:defRPr>
      </a:lvl5pPr>
      <a:lvl6pPr marL="2285447" algn="l" defTabSz="914178" rtl="0" eaLnBrk="1" latinLnBrk="0" hangingPunct="1">
        <a:defRPr sz="1765" kern="1200">
          <a:solidFill>
            <a:schemeClr val="tx1"/>
          </a:solidFill>
          <a:latin typeface="+mn-lt"/>
          <a:ea typeface="+mn-ea"/>
          <a:cs typeface="+mn-cs"/>
        </a:defRPr>
      </a:lvl6pPr>
      <a:lvl7pPr marL="2742534" algn="l" defTabSz="914178" rtl="0" eaLnBrk="1" latinLnBrk="0" hangingPunct="1">
        <a:defRPr sz="1765" kern="1200">
          <a:solidFill>
            <a:schemeClr val="tx1"/>
          </a:solidFill>
          <a:latin typeface="+mn-lt"/>
          <a:ea typeface="+mn-ea"/>
          <a:cs typeface="+mn-cs"/>
        </a:defRPr>
      </a:lvl7pPr>
      <a:lvl8pPr marL="3199625" algn="l" defTabSz="914178" rtl="0" eaLnBrk="1" latinLnBrk="0" hangingPunct="1">
        <a:defRPr sz="1765" kern="1200">
          <a:solidFill>
            <a:schemeClr val="tx1"/>
          </a:solidFill>
          <a:latin typeface="+mn-lt"/>
          <a:ea typeface="+mn-ea"/>
          <a:cs typeface="+mn-cs"/>
        </a:defRPr>
      </a:lvl8pPr>
      <a:lvl9pPr marL="3656715" algn="l" defTabSz="914178"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3767982811"/>
      </p:ext>
    </p:extLst>
  </p:cSld>
  <p:clrMap bg1="dk1" tx1="lt1" bg2="dk2" tx2="lt2" accent1="accent1" accent2="accent2" accent3="accent3" accent4="accent4" accent5="accent5" accent6="accent6" hlink="hlink" folHlink="folHlink"/>
  <p:sldLayoutIdLst>
    <p:sldLayoutId id="2147484059" r:id="rId1"/>
    <p:sldLayoutId id="2147484060" r:id="rId2"/>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6">
          <p15:clr>
            <a:srgbClr val="C35EA4"/>
          </p15:clr>
        </p15:guide>
        <p15:guide id="24" pos="7547">
          <p15:clr>
            <a:srgbClr val="C35EA4"/>
          </p15:clr>
        </p15:guide>
        <p15:guide id="25" orient="horz" pos="305">
          <p15:clr>
            <a:srgbClr val="C35EA4"/>
          </p15:clr>
        </p15:guide>
        <p15:guide id="26" orient="horz" pos="4106">
          <p15:clr>
            <a:srgbClr val="C35EA4"/>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0178795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 id="2147484087" r:id="rId24"/>
    <p:sldLayoutId id="2147484088" r:id="rId25"/>
    <p:sldLayoutId id="2147484089" r:id="rId26"/>
    <p:sldLayoutId id="2147484090" r:id="rId27"/>
  </p:sldLayoutIdLst>
  <p:transition>
    <p:fade/>
  </p:transition>
  <p:hf sldNum="0" hdr="0" ftr="0" dt="0"/>
  <p:txStyles>
    <p:titleStyle>
      <a:lvl1pPr algn="l" defTabSz="932563"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33"/>
          <a:stretch>
            <a:fillRect/>
          </a:stretch>
        </p:blipFill>
        <p:spPr>
          <a:xfrm rot="5400000">
            <a:off x="9044629" y="3216843"/>
            <a:ext cx="6858000" cy="424314"/>
          </a:xfrm>
          <a:prstGeom prst="rect">
            <a:avLst/>
          </a:prstGeom>
        </p:spPr>
      </p:pic>
      <p:sp>
        <p:nvSpPr>
          <p:cNvPr id="2" name="Title Placeholder 1"/>
          <p:cNvSpPr>
            <a:spLocks noGrp="1"/>
          </p:cNvSpPr>
          <p:nvPr>
            <p:ph type="title"/>
          </p:nvPr>
        </p:nvSpPr>
        <p:spPr>
          <a:xfrm>
            <a:off x="426424" y="224112"/>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110106"/>
            <a:ext cx="11336039" cy="203191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rot="5400000">
            <a:off x="9755482" y="3012080"/>
            <a:ext cx="6858623" cy="833218"/>
          </a:xfrm>
          <a:prstGeom prst="rect">
            <a:avLst/>
          </a:prstGeom>
        </p:spPr>
      </p:pic>
    </p:spTree>
    <p:extLst>
      <p:ext uri="{BB962C8B-B14F-4D97-AF65-F5344CB8AC3E}">
        <p14:creationId xmlns:p14="http://schemas.microsoft.com/office/powerpoint/2010/main" val="193667519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Lst>
  <p:transition>
    <p:fade/>
  </p:transition>
  <p:hf sldNum="0" hdr="0" dt="0"/>
  <p:txStyles>
    <p:titleStyle>
      <a:lvl1pPr algn="l" defTabSz="914367" rtl="0" eaLnBrk="1" latinLnBrk="0" hangingPunct="1">
        <a:lnSpc>
          <a:spcPct val="90000"/>
        </a:lnSpc>
        <a:spcBef>
          <a:spcPct val="0"/>
        </a:spcBef>
        <a:buNone/>
        <a:defRPr lang="en-US" sz="3529"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2745"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6DBBF07C-F70C-4C67-B057-C028B13C04EB}" type="datetimeFigureOut">
              <a:rPr kumimoji="0" lang="en-US" sz="1200" b="0" i="0" u="none" strike="noStrike" kern="0" cap="none" spc="0" normalizeH="0" baseline="0" noProof="0" smtClean="0">
                <a:ln>
                  <a:noFill/>
                </a:ln>
                <a:solidFill>
                  <a:schemeClr val="tx1">
                    <a:tint val="75000"/>
                  </a:scheme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7/28/20</a:t>
            </a:fld>
            <a:endParaRPr kumimoji="0" lang="en-US" sz="1200" b="0" i="0" u="none" strike="noStrike" kern="0" cap="none" spc="0" normalizeH="0" baseline="0" noProof="0">
              <a:ln>
                <a:noFill/>
              </a:ln>
              <a:solidFill>
                <a:schemeClr val="tx1">
                  <a:tint val="75000"/>
                </a:schemeClr>
              </a:solidFill>
              <a:effectLst/>
              <a:uLnTx/>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tx1">
                  <a:tint val="75000"/>
                </a:schemeClr>
              </a:solidFill>
              <a:effectLst/>
              <a:uLnTx/>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AE7E8DC5-3D6D-474E-BBD7-49B40684D9EB}" type="slidenum">
              <a:rPr kumimoji="0" lang="en-US" sz="1200" b="0" i="0" u="none" strike="noStrike" kern="0" cap="none" spc="0" normalizeH="0" baseline="0" noProof="0" smtClean="0">
                <a:ln>
                  <a:noFill/>
                </a:ln>
                <a:solidFill>
                  <a:schemeClr val="tx1">
                    <a:tint val="75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schemeClr val="tx1">
                  <a:tint val="75000"/>
                </a:schemeClr>
              </a:solidFill>
              <a:effectLst/>
              <a:uLnTx/>
              <a:uFillTx/>
            </a:endParaRPr>
          </a:p>
        </p:txBody>
      </p:sp>
    </p:spTree>
    <p:extLst>
      <p:ext uri="{BB962C8B-B14F-4D97-AF65-F5344CB8AC3E}">
        <p14:creationId xmlns:p14="http://schemas.microsoft.com/office/powerpoint/2010/main" val="1599891925"/>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192"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lang="en-US"/>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97936903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Lst>
  <p:transition>
    <p:fade/>
  </p:transition>
  <p:hf sldNum="0" hdr="0" dt="0"/>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900977774"/>
      </p:ext>
    </p:extLst>
  </p:cSld>
  <p:clrMap bg1="dk1" tx1="lt1" bg2="dk2" tx2="lt2" accent1="accent1" accent2="accent2" accent3="accent3" accent4="accent4" accent5="accent5" accent6="accent6" hlink="hlink" folHlink="folHlink"/>
  <p:sldLayoutIdLst>
    <p:sldLayoutId id="2147483666" r:id="rId1"/>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6">
          <p15:clr>
            <a:srgbClr val="C35EA4"/>
          </p15:clr>
        </p15:guide>
        <p15:guide id="24" pos="7547">
          <p15:clr>
            <a:srgbClr val="C35EA4"/>
          </p15:clr>
        </p15:guide>
        <p15:guide id="25" orient="horz" pos="305">
          <p15:clr>
            <a:srgbClr val="C35EA4"/>
          </p15:clr>
        </p15:guide>
        <p15:guide id="26" orient="horz" pos="4106">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302127" y="2991034"/>
            <a:ext cx="6858623" cy="876557"/>
          </a:xfrm>
          <a:prstGeom prst="rect">
            <a:avLst/>
          </a:prstGeom>
        </p:spPr>
      </p:pic>
    </p:spTree>
    <p:extLst>
      <p:ext uri="{BB962C8B-B14F-4D97-AF65-F5344CB8AC3E}">
        <p14:creationId xmlns:p14="http://schemas.microsoft.com/office/powerpoint/2010/main" val="2412840626"/>
      </p:ext>
    </p:extLst>
  </p:cSld>
  <p:clrMap bg1="dk1" tx1="lt1" bg2="dk2" tx2="lt2" accent1="accent1" accent2="accent2" accent3="accent3" accent4="accent4" accent5="accent5" accent6="accent6" hlink="hlink" folHlink="folHlink"/>
  <p:sldLayoutIdLst>
    <p:sldLayoutId id="2147483662" r:id="rId1"/>
  </p:sldLayoutIdLst>
  <p:transition>
    <p:fade/>
  </p:transition>
  <p:txStyles>
    <p:title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6">
          <p15:clr>
            <a:srgbClr val="C35EA4"/>
          </p15:clr>
        </p15:guide>
        <p15:guide id="24" pos="7547">
          <p15:clr>
            <a:srgbClr val="C35EA4"/>
          </p15:clr>
        </p15:guide>
        <p15:guide id="25" orient="horz" pos="305">
          <p15:clr>
            <a:srgbClr val="C35EA4"/>
          </p15:clr>
        </p15:guide>
        <p15:guide id="26" orient="horz" pos="4106">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p:nvPr userDrawn="1"/>
        </p:nvGrpSpPr>
        <p:grpSpPr>
          <a:xfrm>
            <a:off x="12370906" y="-217"/>
            <a:ext cx="935477" cy="5654618"/>
            <a:chOff x="12618967" y="-221"/>
            <a:chExt cx="954235" cy="5767186"/>
          </a:xfrm>
        </p:grpSpPr>
        <p:grpSp>
          <p:nvGrpSpPr>
            <p:cNvPr id="18" name="Group 17"/>
            <p:cNvGrpSpPr/>
            <p:nvPr userDrawn="1"/>
          </p:nvGrpSpPr>
          <p:grpSpPr>
            <a:xfrm>
              <a:off x="12618967" y="-221"/>
              <a:ext cx="954235" cy="5716010"/>
              <a:chOff x="12618967" y="-221"/>
              <a:chExt cx="954235" cy="5716010"/>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0">
                            <a:srgbClr val="FFFFFF"/>
                          </a:gs>
                          <a:gs pos="100000">
                            <a:srgbClr val="FFFFFF"/>
                          </a:gs>
                        </a:gsLst>
                        <a:lin ang="5400000" scaled="0"/>
                      </a:gradFill>
                      <a:ea typeface="Segoe UI" pitchFamily="34" charset="0"/>
                      <a:cs typeface="Segoe UI" pitchFamily="34" charset="0"/>
                    </a:rPr>
                    <a:t>Orange</a:t>
                  </a:r>
                </a:p>
                <a:p>
                  <a:pPr defTabSz="914102" fontAlgn="base">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R:216 G:59 B:1</a:t>
                  </a: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0">
                            <a:srgbClr val="FFFFFF"/>
                          </a:gs>
                          <a:gs pos="100000">
                            <a:srgbClr val="FFFFFF"/>
                          </a:gs>
                        </a:gsLst>
                        <a:lin ang="5400000" scaled="0"/>
                      </a:gradFill>
                      <a:ea typeface="Segoe UI" pitchFamily="34" charset="0"/>
                      <a:cs typeface="Segoe UI" pitchFamily="34" charset="0"/>
                    </a:rPr>
                    <a:t>Blue</a:t>
                  </a:r>
                </a:p>
                <a:p>
                  <a:pPr defTabSz="914102" fontAlgn="base">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R:0 G:120 B:215</a:t>
                  </a:r>
                </a:p>
              </p:txBody>
            </p:sp>
            <p:sp>
              <p:nvSpPr>
                <p:cNvPr id="42" name="Rectangle 41"/>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14644">
                            <a:srgbClr val="505050"/>
                          </a:gs>
                          <a:gs pos="42000">
                            <a:srgbClr val="505050"/>
                          </a:gs>
                        </a:gsLst>
                        <a:lin ang="5400000" scaled="0"/>
                      </a:gradFill>
                      <a:ea typeface="Segoe UI" pitchFamily="34" charset="0"/>
                      <a:cs typeface="Segoe UI" pitchFamily="34" charset="0"/>
                    </a:rPr>
                    <a:t>Light Green</a:t>
                  </a:r>
                </a:p>
                <a:p>
                  <a:pPr defTabSz="914102" fontAlgn="base">
                    <a:spcBef>
                      <a:spcPct val="0"/>
                    </a:spcBef>
                    <a:spcAft>
                      <a:spcPct val="0"/>
                    </a:spcAft>
                  </a:pPr>
                  <a:r>
                    <a:rPr lang="en-US" sz="490">
                      <a:gradFill>
                        <a:gsLst>
                          <a:gs pos="10042">
                            <a:srgbClr val="505050"/>
                          </a:gs>
                          <a:gs pos="39000">
                            <a:srgbClr val="505050"/>
                          </a:gs>
                        </a:gsLst>
                        <a:lin ang="5400000" scaled="0"/>
                      </a:gradFill>
                      <a:ea typeface="Segoe UI" pitchFamily="34" charset="0"/>
                      <a:cs typeface="Segoe UI" pitchFamily="34" charset="0"/>
                    </a:rPr>
                    <a:t>R:186 G:216 B:10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0">
                            <a:srgbClr val="FFFFFF"/>
                          </a:gs>
                          <a:gs pos="100000">
                            <a:srgbClr val="FFFFFF"/>
                          </a:gs>
                        </a:gsLst>
                        <a:lin ang="5400000" scaled="0"/>
                      </a:gradFill>
                      <a:ea typeface="Segoe UI" pitchFamily="34" charset="0"/>
                      <a:cs typeface="Segoe UI" pitchFamily="34" charset="0"/>
                    </a:rPr>
                    <a:t>Purple</a:t>
                  </a:r>
                </a:p>
                <a:p>
                  <a:pPr defTabSz="914102" fontAlgn="base">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R:92 G:45 B:145</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0">
                            <a:srgbClr val="FFFFFF"/>
                          </a:gs>
                          <a:gs pos="100000">
                            <a:srgbClr val="FFFFFF"/>
                          </a:gs>
                        </a:gsLst>
                        <a:lin ang="5400000" scaled="0"/>
                      </a:gradFill>
                      <a:ea typeface="Segoe UI" pitchFamily="34" charset="0"/>
                      <a:cs typeface="Segoe UI" pitchFamily="34" charset="0"/>
                    </a:rPr>
                    <a:t>Dark Blue</a:t>
                  </a:r>
                </a:p>
                <a:p>
                  <a:pPr defTabSz="914102" fontAlgn="base">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 G:32 B:80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14644">
                            <a:srgbClr val="505050"/>
                          </a:gs>
                          <a:gs pos="42000">
                            <a:srgbClr val="505050"/>
                          </a:gs>
                        </a:gsLst>
                        <a:lin ang="5400000" scaled="0"/>
                      </a:gradFill>
                      <a:ea typeface="Segoe UI" pitchFamily="34" charset="0"/>
                      <a:cs typeface="Segoe UI" pitchFamily="34" charset="0"/>
                    </a:rPr>
                    <a:t>Yellow</a:t>
                  </a:r>
                </a:p>
                <a:p>
                  <a:pPr defTabSz="914102" fontAlgn="base">
                    <a:spcBef>
                      <a:spcPct val="0"/>
                    </a:spcBef>
                    <a:spcAft>
                      <a:spcPct val="0"/>
                    </a:spcAft>
                  </a:pPr>
                  <a:r>
                    <a:rPr lang="en-US" sz="490">
                      <a:gradFill>
                        <a:gsLst>
                          <a:gs pos="10042">
                            <a:srgbClr val="505050"/>
                          </a:gs>
                          <a:gs pos="39000">
                            <a:srgbClr val="505050"/>
                          </a:gs>
                        </a:gsLst>
                        <a:lin ang="5400000" scaled="0"/>
                      </a:gradFill>
                      <a:ea typeface="Segoe UI" pitchFamily="34" charset="0"/>
                      <a:cs typeface="Segoe UI" pitchFamily="34" charset="0"/>
                    </a:rPr>
                    <a:t>R:255 G:185 B:0</a:t>
                  </a:r>
                </a:p>
              </p:txBody>
            </p:sp>
          </p:grpSp>
          <p:grpSp>
            <p:nvGrpSpPr>
              <p:cNvPr id="27" name="Group 26"/>
              <p:cNvGrpSpPr/>
              <p:nvPr userDrawn="1"/>
            </p:nvGrpSpPr>
            <p:grpSpPr>
              <a:xfrm rot="5400000">
                <a:off x="11870606" y="3812276"/>
                <a:ext cx="1786491" cy="289766"/>
                <a:chOff x="4476564" y="4543426"/>
                <a:chExt cx="1786491" cy="289766"/>
              </a:xfrm>
            </p:grpSpPr>
            <p:sp>
              <p:nvSpPr>
                <p:cNvPr id="33" name="Rectangle 32"/>
                <p:cNvSpPr/>
                <p:nvPr userDrawn="1"/>
              </p:nvSpPr>
              <p:spPr bwMode="auto">
                <a:xfrm>
                  <a:off x="4476564" y="4543426"/>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0">
                            <a:srgbClr val="FFFFFF"/>
                          </a:gs>
                          <a:gs pos="100000">
                            <a:srgbClr val="FFFFFF"/>
                          </a:gs>
                        </a:gsLst>
                        <a:lin ang="5400000" scaled="0"/>
                      </a:gradFill>
                      <a:ea typeface="Segoe UI" pitchFamily="34" charset="0"/>
                      <a:cs typeface="Segoe UI" pitchFamily="34" charset="0"/>
                    </a:rPr>
                    <a:t>Mid-Blue</a:t>
                  </a:r>
                </a:p>
                <a:p>
                  <a:pPr defTabSz="914102" fontAlgn="base">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 G:24 B:143</a:t>
                  </a:r>
                </a:p>
              </p:txBody>
            </p:sp>
            <p:sp>
              <p:nvSpPr>
                <p:cNvPr id="19" name="Rectangle 18"/>
                <p:cNvSpPr/>
                <p:nvPr userDrawn="1"/>
              </p:nvSpPr>
              <p:spPr bwMode="auto">
                <a:xfrm>
                  <a:off x="5393125"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14644">
                            <a:srgbClr val="505050"/>
                          </a:gs>
                          <a:gs pos="42000">
                            <a:srgbClr val="505050"/>
                          </a:gs>
                        </a:gsLst>
                        <a:lin ang="5400000" scaled="0"/>
                      </a:gradFill>
                      <a:ea typeface="Segoe UI" pitchFamily="34" charset="0"/>
                      <a:cs typeface="Segoe UI" pitchFamily="34" charset="0"/>
                    </a:rPr>
                    <a:t>Light Blue</a:t>
                  </a:r>
                </a:p>
                <a:p>
                  <a:pPr defTabSz="914102" fontAlgn="base">
                    <a:spcBef>
                      <a:spcPct val="0"/>
                    </a:spcBef>
                    <a:spcAft>
                      <a:spcPct val="0"/>
                    </a:spcAft>
                  </a:pPr>
                  <a:r>
                    <a:rPr lang="en-US" sz="490">
                      <a:gradFill>
                        <a:gsLst>
                          <a:gs pos="10042">
                            <a:srgbClr val="505050"/>
                          </a:gs>
                          <a:gs pos="39000">
                            <a:srgbClr val="505050"/>
                          </a:gs>
                        </a:gsLst>
                        <a:lin ang="5400000" scaled="0"/>
                      </a:gradFill>
                      <a:ea typeface="Segoe UI" pitchFamily="34" charset="0"/>
                      <a:cs typeface="Segoe UI" pitchFamily="34" charset="0"/>
                    </a:rPr>
                    <a:t>R:0 G:188 B:242</a:t>
                  </a: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defTabSz="914367">
                  <a:lnSpc>
                    <a:spcPct val="90000"/>
                  </a:lnSpc>
                  <a:spcAft>
                    <a:spcPts val="588"/>
                  </a:spcAft>
                </a:pPr>
                <a:r>
                  <a:rPr lang="en-US" sz="980">
                    <a:gradFill>
                      <a:gsLst>
                        <a:gs pos="2917">
                          <a:srgbClr val="505050"/>
                        </a:gs>
                        <a:gs pos="30000">
                          <a:srgbClr val="505050"/>
                        </a:gs>
                      </a:gsLst>
                      <a:lin ang="5400000" scaled="0"/>
                    </a:gradFill>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defTabSz="914367">
                  <a:lnSpc>
                    <a:spcPct val="90000"/>
                  </a:lnSpc>
                  <a:spcAft>
                    <a:spcPts val="588"/>
                  </a:spcAft>
                </a:pPr>
                <a:r>
                  <a:rPr lang="en-US" sz="980">
                    <a:gradFill>
                      <a:gsLst>
                        <a:gs pos="2917">
                          <a:srgbClr val="505050"/>
                        </a:gs>
                        <a:gs pos="30000">
                          <a:srgbClr val="505050"/>
                        </a:gs>
                      </a:gsLst>
                      <a:lin ang="5400000" scaled="0"/>
                    </a:gradFill>
                  </a:rPr>
                  <a:t>Secondary colors (use only when necessary)</a:t>
                </a:r>
              </a:p>
            </p:txBody>
          </p:sp>
        </p:grpSp>
        <p:sp>
          <p:nvSpPr>
            <p:cNvPr id="20" name="Rectangle 19"/>
            <p:cNvSpPr/>
            <p:nvPr userDrawn="1"/>
          </p:nvSpPr>
          <p:spPr bwMode="auto">
            <a:xfrm rot="5400000">
              <a:off x="12328886" y="5187117"/>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a:gradFill>
                    <a:gsLst>
                      <a:gs pos="12389">
                        <a:srgbClr val="FFFFFF"/>
                      </a:gs>
                      <a:gs pos="46000">
                        <a:srgbClr val="FFFFFF"/>
                      </a:gs>
                    </a:gsLst>
                    <a:lin ang="5400000" scaled="0"/>
                  </a:gradFill>
                  <a:ea typeface="Segoe UI" pitchFamily="34" charset="0"/>
                  <a:cs typeface="Segoe UI" pitchFamily="34" charset="0"/>
                </a:rPr>
                <a:t>Gray</a:t>
              </a:r>
            </a:p>
            <a:p>
              <a:pPr defTabSz="914102" fontAlgn="base">
                <a:spcBef>
                  <a:spcPct val="0"/>
                </a:spcBef>
                <a:spcAft>
                  <a:spcPct val="0"/>
                </a:spcAft>
              </a:pPr>
              <a:r>
                <a:rPr lang="en-US" sz="490">
                  <a:gradFill>
                    <a:gsLst>
                      <a:gs pos="12389">
                        <a:srgbClr val="FFFFFF"/>
                      </a:gs>
                      <a:gs pos="46000">
                        <a:srgbClr val="FFFFFF"/>
                      </a:gs>
                    </a:gsLst>
                    <a:lin ang="5400000" scaled="0"/>
                  </a:gradFill>
                  <a:ea typeface="Segoe UI" pitchFamily="34" charset="0"/>
                  <a:cs typeface="Segoe UI" pitchFamily="34" charset="0"/>
                </a:rPr>
                <a:t>R:80 G:80 B:80</a:t>
              </a:r>
            </a:p>
          </p:txBody>
        </p:sp>
      </p:grpSp>
    </p:spTree>
    <p:extLst>
      <p:ext uri="{BB962C8B-B14F-4D97-AF65-F5344CB8AC3E}">
        <p14:creationId xmlns:p14="http://schemas.microsoft.com/office/powerpoint/2010/main" val="5638197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6479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20835" y="1031106"/>
            <a:ext cx="11155093" cy="153580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6529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6" r:id="rId5"/>
    <p:sldLayoutId id="2147483727" r:id="rId6"/>
  </p:sldLayoutIdLst>
  <p:transition>
    <p:fade/>
  </p:transition>
  <p:txStyles>
    <p:titleStyle>
      <a:lvl1pPr algn="l" defTabSz="914188" rtl="0" eaLnBrk="1" latinLnBrk="0" hangingPunct="1">
        <a:lnSpc>
          <a:spcPct val="90000"/>
        </a:lnSpc>
        <a:spcBef>
          <a:spcPct val="0"/>
        </a:spcBef>
        <a:buNone/>
        <a:defRPr lang="en-US" sz="48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660" marR="0" indent="-339660" algn="l" defTabSz="914188" rtl="0" eaLnBrk="1" fontAlgn="auto" latinLnBrk="0" hangingPunct="1">
        <a:lnSpc>
          <a:spcPct val="90000"/>
        </a:lnSpc>
        <a:spcBef>
          <a:spcPct val="20000"/>
        </a:spcBef>
        <a:spcAft>
          <a:spcPts val="0"/>
        </a:spcAft>
        <a:buClrTx/>
        <a:buSzPct val="90000"/>
        <a:buFont typeface="Arial" pitchFamily="34" charset="0"/>
        <a:buChar char="•"/>
        <a:tabLst/>
        <a:defRPr sz="3800" kern="1200" spc="-70" baseline="0">
          <a:gradFill>
            <a:gsLst>
              <a:gs pos="1250">
                <a:schemeClr val="tx1"/>
              </a:gs>
              <a:gs pos="100000">
                <a:schemeClr val="tx1"/>
              </a:gs>
            </a:gsLst>
            <a:lin ang="5400000" scaled="0"/>
          </a:gradFill>
          <a:latin typeface="+mj-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1600" kern="1200" spc="0" baseline="0">
          <a:gradFill>
            <a:gsLst>
              <a:gs pos="1250">
                <a:schemeClr val="tx1"/>
              </a:gs>
              <a:gs pos="100000">
                <a:schemeClr val="tx1"/>
              </a:gs>
            </a:gsLst>
            <a:lin ang="5400000" scaled="0"/>
          </a:gra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1200" kern="1200" spc="0" baseline="0">
          <a:gradFill>
            <a:gsLst>
              <a:gs pos="1250">
                <a:schemeClr val="tx1"/>
              </a:gs>
              <a:gs pos="100000">
                <a:schemeClr val="tx1"/>
              </a:gs>
            </a:gsLst>
            <a:lin ang="5400000" scaled="0"/>
          </a:gra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1000" kern="1200" spc="0" baseline="0">
          <a:gradFill>
            <a:gsLst>
              <a:gs pos="1250">
                <a:schemeClr val="tx1"/>
              </a:gs>
              <a:gs pos="100000">
                <a:schemeClr val="tx1"/>
              </a:gs>
            </a:gsLst>
            <a:lin ang="5400000" scaled="0"/>
          </a:gra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5" y="289516"/>
            <a:ext cx="11655078" cy="899664"/>
          </a:xfrm>
          <a:prstGeom prst="rect">
            <a:avLst/>
          </a:prstGeom>
        </p:spPr>
        <p:txBody>
          <a:bodyPr vert="horz" wrap="square" lIns="146300" tIns="91438" rIns="146300" bIns="91438" rtlCol="0" anchor="t">
            <a:noAutofit/>
          </a:bodyPr>
          <a:lstStyle/>
          <a:p>
            <a:r>
              <a:rPr lang="en-US"/>
              <a:t>Click to edit Master title style</a:t>
            </a:r>
          </a:p>
        </p:txBody>
      </p:sp>
      <p:sp>
        <p:nvSpPr>
          <p:cNvPr id="4" name="Text Placeholder 3"/>
          <p:cNvSpPr>
            <a:spLocks noGrp="1"/>
          </p:cNvSpPr>
          <p:nvPr>
            <p:ph type="body" idx="1"/>
          </p:nvPr>
        </p:nvSpPr>
        <p:spPr>
          <a:xfrm>
            <a:off x="269242" y="1189179"/>
            <a:ext cx="11653523" cy="2059005"/>
          </a:xfrm>
          <a:prstGeom prst="rect">
            <a:avLst/>
          </a:prstGeom>
        </p:spPr>
        <p:txBody>
          <a:bodyPr vert="horz" wrap="square" lIns="146300" tIns="91438" rIns="146300" bIns="91438"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44759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Lst>
  <p:transition>
    <p:fade/>
  </p:transition>
  <p:txStyles>
    <p:titleStyle>
      <a:lvl1pPr algn="l" defTabSz="912793" rtl="0" fontAlgn="base">
        <a:lnSpc>
          <a:spcPct val="90000"/>
        </a:lnSpc>
        <a:spcBef>
          <a:spcPct val="0"/>
        </a:spcBef>
        <a:spcAft>
          <a:spcPct val="0"/>
        </a:spcAft>
        <a:defRPr lang="en-US" sz="4800" kern="1200" spc="-100" dirty="0">
          <a:ln w="3175">
            <a:noFill/>
          </a:ln>
          <a:solidFill>
            <a:srgbClr val="002050"/>
          </a:solidFill>
          <a:latin typeface="+mj-lt"/>
          <a:ea typeface="ＭＳ Ｐゴシック" charset="0"/>
          <a:cs typeface="Segoe UI" pitchFamily="34" charset="0"/>
        </a:defRPr>
      </a:lvl1pPr>
      <a:lvl2pPr algn="l" defTabSz="912793" rtl="0" fontAlgn="base">
        <a:lnSpc>
          <a:spcPct val="90000"/>
        </a:lnSpc>
        <a:spcBef>
          <a:spcPct val="0"/>
        </a:spcBef>
        <a:spcAft>
          <a:spcPct val="0"/>
        </a:spcAft>
        <a:defRPr sz="5330">
          <a:solidFill>
            <a:schemeClr val="tx1"/>
          </a:solidFill>
          <a:latin typeface="Segoe UI Light" charset="0"/>
          <a:ea typeface="ＭＳ Ｐゴシック" charset="0"/>
        </a:defRPr>
      </a:lvl2pPr>
      <a:lvl3pPr algn="l" defTabSz="912793" rtl="0" fontAlgn="base">
        <a:lnSpc>
          <a:spcPct val="90000"/>
        </a:lnSpc>
        <a:spcBef>
          <a:spcPct val="0"/>
        </a:spcBef>
        <a:spcAft>
          <a:spcPct val="0"/>
        </a:spcAft>
        <a:defRPr sz="5330">
          <a:solidFill>
            <a:schemeClr val="tx1"/>
          </a:solidFill>
          <a:latin typeface="Segoe UI Light" charset="0"/>
          <a:ea typeface="ＭＳ Ｐゴシック" charset="0"/>
        </a:defRPr>
      </a:lvl3pPr>
      <a:lvl4pPr algn="l" defTabSz="912793" rtl="0" fontAlgn="base">
        <a:lnSpc>
          <a:spcPct val="90000"/>
        </a:lnSpc>
        <a:spcBef>
          <a:spcPct val="0"/>
        </a:spcBef>
        <a:spcAft>
          <a:spcPct val="0"/>
        </a:spcAft>
        <a:defRPr sz="5330">
          <a:solidFill>
            <a:schemeClr val="tx1"/>
          </a:solidFill>
          <a:latin typeface="Segoe UI Light" charset="0"/>
          <a:ea typeface="ＭＳ Ｐゴシック" charset="0"/>
        </a:defRPr>
      </a:lvl4pPr>
      <a:lvl5pPr algn="l" defTabSz="912793" rtl="0" fontAlgn="base">
        <a:lnSpc>
          <a:spcPct val="90000"/>
        </a:lnSpc>
        <a:spcBef>
          <a:spcPct val="0"/>
        </a:spcBef>
        <a:spcAft>
          <a:spcPct val="0"/>
        </a:spcAft>
        <a:defRPr sz="5330">
          <a:solidFill>
            <a:schemeClr val="tx1"/>
          </a:solidFill>
          <a:latin typeface="Segoe UI Light" charset="0"/>
          <a:ea typeface="ＭＳ Ｐゴシック" charset="0"/>
        </a:defRPr>
      </a:lvl5pPr>
      <a:lvl6pPr marL="447844" algn="l" defTabSz="912793" rtl="0" fontAlgn="base">
        <a:lnSpc>
          <a:spcPct val="90000"/>
        </a:lnSpc>
        <a:spcBef>
          <a:spcPct val="0"/>
        </a:spcBef>
        <a:spcAft>
          <a:spcPct val="0"/>
        </a:spcAft>
        <a:defRPr sz="5330">
          <a:solidFill>
            <a:schemeClr val="tx1"/>
          </a:solidFill>
          <a:latin typeface="Segoe UI Light" charset="0"/>
          <a:ea typeface="ＭＳ Ｐゴシック" charset="0"/>
        </a:defRPr>
      </a:lvl6pPr>
      <a:lvl7pPr marL="895687" algn="l" defTabSz="912793" rtl="0" fontAlgn="base">
        <a:lnSpc>
          <a:spcPct val="90000"/>
        </a:lnSpc>
        <a:spcBef>
          <a:spcPct val="0"/>
        </a:spcBef>
        <a:spcAft>
          <a:spcPct val="0"/>
        </a:spcAft>
        <a:defRPr sz="5330">
          <a:solidFill>
            <a:schemeClr val="tx1"/>
          </a:solidFill>
          <a:latin typeface="Segoe UI Light" charset="0"/>
          <a:ea typeface="ＭＳ Ｐゴシック" charset="0"/>
        </a:defRPr>
      </a:lvl7pPr>
      <a:lvl8pPr marL="1343528" algn="l" defTabSz="912793" rtl="0" fontAlgn="base">
        <a:lnSpc>
          <a:spcPct val="90000"/>
        </a:lnSpc>
        <a:spcBef>
          <a:spcPct val="0"/>
        </a:spcBef>
        <a:spcAft>
          <a:spcPct val="0"/>
        </a:spcAft>
        <a:defRPr sz="5330">
          <a:solidFill>
            <a:schemeClr val="tx1"/>
          </a:solidFill>
          <a:latin typeface="Segoe UI Light" charset="0"/>
          <a:ea typeface="ＭＳ Ｐゴシック" charset="0"/>
        </a:defRPr>
      </a:lvl8pPr>
      <a:lvl9pPr marL="1791375" algn="l" defTabSz="912793" rtl="0" fontAlgn="base">
        <a:lnSpc>
          <a:spcPct val="90000"/>
        </a:lnSpc>
        <a:spcBef>
          <a:spcPct val="0"/>
        </a:spcBef>
        <a:spcAft>
          <a:spcPct val="0"/>
        </a:spcAft>
        <a:defRPr sz="5330">
          <a:solidFill>
            <a:schemeClr val="tx1"/>
          </a:solidFill>
          <a:latin typeface="Segoe UI Light" charset="0"/>
          <a:ea typeface="ＭＳ Ｐゴシック" charset="0"/>
        </a:defRPr>
      </a:lvl9pPr>
    </p:titleStyle>
    <p:bodyStyle>
      <a:lvl1pPr marL="335884" indent="-335884" algn="l" defTabSz="912793" rtl="0" fontAlgn="base">
        <a:lnSpc>
          <a:spcPct val="90000"/>
        </a:lnSpc>
        <a:spcBef>
          <a:spcPct val="20000"/>
        </a:spcBef>
        <a:spcAft>
          <a:spcPct val="0"/>
        </a:spcAft>
        <a:buSzPct val="90000"/>
        <a:buFont typeface="Arial" charset="0"/>
        <a:buChar char="•"/>
        <a:defRPr sz="3864" kern="1200">
          <a:gradFill>
            <a:gsLst>
              <a:gs pos="1250">
                <a:schemeClr val="tx1"/>
              </a:gs>
              <a:gs pos="100000">
                <a:schemeClr val="tx1"/>
              </a:gs>
            </a:gsLst>
            <a:lin ang="5400000" scaled="0"/>
          </a:gradFill>
          <a:latin typeface="+mj-lt"/>
          <a:ea typeface="ＭＳ Ｐゴシック" charset="0"/>
          <a:cs typeface="ＭＳ Ｐゴシック" charset="0"/>
        </a:defRPr>
      </a:lvl1pPr>
      <a:lvl2pPr marL="572244" indent="-236361" algn="l" defTabSz="912793" rtl="0" fontAlgn="base">
        <a:lnSpc>
          <a:spcPct val="90000"/>
        </a:lnSpc>
        <a:spcBef>
          <a:spcPct val="20000"/>
        </a:spcBef>
        <a:spcAft>
          <a:spcPct val="0"/>
        </a:spcAft>
        <a:buSzPct val="90000"/>
        <a:buFont typeface="Arial" charset="0"/>
        <a:buChar char="•"/>
        <a:defRPr sz="2399" kern="1200">
          <a:gradFill>
            <a:gsLst>
              <a:gs pos="1250">
                <a:schemeClr val="tx1"/>
              </a:gs>
              <a:gs pos="100000">
                <a:schemeClr val="tx1"/>
              </a:gs>
            </a:gsLst>
            <a:lin ang="5400000" scaled="0"/>
          </a:gradFill>
          <a:latin typeface="+mn-lt"/>
          <a:ea typeface="ＭＳ Ｐゴシック" charset="0"/>
          <a:cs typeface="+mn-cs"/>
        </a:defRPr>
      </a:lvl2pPr>
      <a:lvl3pPr marL="783725" indent="-223923" algn="l" defTabSz="912793" rtl="0" fontAlgn="base">
        <a:lnSpc>
          <a:spcPct val="90000"/>
        </a:lnSpc>
        <a:spcBef>
          <a:spcPct val="20000"/>
        </a:spcBef>
        <a:spcAft>
          <a:spcPct val="0"/>
        </a:spcAft>
        <a:buSzPct val="90000"/>
        <a:buFont typeface="Arial" charset="0"/>
        <a:buChar char="•"/>
        <a:defRPr sz="1999" kern="1200">
          <a:gradFill>
            <a:gsLst>
              <a:gs pos="1250">
                <a:schemeClr val="tx1"/>
              </a:gs>
              <a:gs pos="100000">
                <a:schemeClr val="tx1"/>
              </a:gs>
            </a:gsLst>
            <a:lin ang="5400000" scaled="0"/>
          </a:gradFill>
          <a:latin typeface="+mn-lt"/>
          <a:ea typeface="ＭＳ Ｐゴシック" charset="0"/>
          <a:cs typeface="+mn-cs"/>
        </a:defRPr>
      </a:lvl3pPr>
      <a:lvl4pPr marL="1007648" indent="-223923" algn="l" defTabSz="912793"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31570" indent="-223923" algn="l" defTabSz="912793"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12547" indent="-228413" algn="l" defTabSz="91365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69374" indent="-228413" algn="l" defTabSz="91365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6202" indent="-228413" algn="l" defTabSz="91365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3028" indent="-228413" algn="l" defTabSz="91365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653" rtl="0" eaLnBrk="1" latinLnBrk="0" hangingPunct="1">
        <a:defRPr sz="1866" kern="1200">
          <a:solidFill>
            <a:schemeClr val="tx1"/>
          </a:solidFill>
          <a:latin typeface="+mn-lt"/>
          <a:ea typeface="+mn-ea"/>
          <a:cs typeface="+mn-cs"/>
        </a:defRPr>
      </a:lvl1pPr>
      <a:lvl2pPr marL="456826" algn="l" defTabSz="913653" rtl="0" eaLnBrk="1" latinLnBrk="0" hangingPunct="1">
        <a:defRPr sz="1866" kern="1200">
          <a:solidFill>
            <a:schemeClr val="tx1"/>
          </a:solidFill>
          <a:latin typeface="+mn-lt"/>
          <a:ea typeface="+mn-ea"/>
          <a:cs typeface="+mn-cs"/>
        </a:defRPr>
      </a:lvl2pPr>
      <a:lvl3pPr marL="913653" algn="l" defTabSz="913653" rtl="0" eaLnBrk="1" latinLnBrk="0" hangingPunct="1">
        <a:defRPr sz="1866" kern="1200">
          <a:solidFill>
            <a:schemeClr val="tx1"/>
          </a:solidFill>
          <a:latin typeface="+mn-lt"/>
          <a:ea typeface="+mn-ea"/>
          <a:cs typeface="+mn-cs"/>
        </a:defRPr>
      </a:lvl3pPr>
      <a:lvl4pPr marL="1370480" algn="l" defTabSz="913653" rtl="0" eaLnBrk="1" latinLnBrk="0" hangingPunct="1">
        <a:defRPr sz="1866" kern="1200">
          <a:solidFill>
            <a:schemeClr val="tx1"/>
          </a:solidFill>
          <a:latin typeface="+mn-lt"/>
          <a:ea typeface="+mn-ea"/>
          <a:cs typeface="+mn-cs"/>
        </a:defRPr>
      </a:lvl4pPr>
      <a:lvl5pPr marL="1827308" algn="l" defTabSz="913653" rtl="0" eaLnBrk="1" latinLnBrk="0" hangingPunct="1">
        <a:defRPr sz="1866" kern="1200">
          <a:solidFill>
            <a:schemeClr val="tx1"/>
          </a:solidFill>
          <a:latin typeface="+mn-lt"/>
          <a:ea typeface="+mn-ea"/>
          <a:cs typeface="+mn-cs"/>
        </a:defRPr>
      </a:lvl5pPr>
      <a:lvl6pPr marL="2284135" algn="l" defTabSz="913653" rtl="0" eaLnBrk="1" latinLnBrk="0" hangingPunct="1">
        <a:defRPr sz="1866" kern="1200">
          <a:solidFill>
            <a:schemeClr val="tx1"/>
          </a:solidFill>
          <a:latin typeface="+mn-lt"/>
          <a:ea typeface="+mn-ea"/>
          <a:cs typeface="+mn-cs"/>
        </a:defRPr>
      </a:lvl6pPr>
      <a:lvl7pPr marL="2740961" algn="l" defTabSz="913653" rtl="0" eaLnBrk="1" latinLnBrk="0" hangingPunct="1">
        <a:defRPr sz="1866" kern="1200">
          <a:solidFill>
            <a:schemeClr val="tx1"/>
          </a:solidFill>
          <a:latin typeface="+mn-lt"/>
          <a:ea typeface="+mn-ea"/>
          <a:cs typeface="+mn-cs"/>
        </a:defRPr>
      </a:lvl7pPr>
      <a:lvl8pPr marL="3197786" algn="l" defTabSz="913653" rtl="0" eaLnBrk="1" latinLnBrk="0" hangingPunct="1">
        <a:defRPr sz="1866" kern="1200">
          <a:solidFill>
            <a:schemeClr val="tx1"/>
          </a:solidFill>
          <a:latin typeface="+mn-lt"/>
          <a:ea typeface="+mn-ea"/>
          <a:cs typeface="+mn-cs"/>
        </a:defRPr>
      </a:lvl8pPr>
      <a:lvl9pPr marL="3654616" algn="l" defTabSz="913653" rtl="0" eaLnBrk="1" latinLnBrk="0" hangingPunct="1">
        <a:defRPr sz="18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59109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529264254"/>
      </p:ext>
    </p:extLst>
  </p:cSld>
  <p:clrMap bg1="dk1" tx1="lt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3.xml"/></Relationships>
</file>

<file path=ppt/slides/_rels/slide1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90.xml"/><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0.xml"/></Relationships>
</file>

<file path=ppt/slides/_rels/slide1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docs.microsoft.com/en-us/azure/cosmos-db/" TargetMode="External"/><Relationship Id="rId3" Type="http://schemas.openxmlformats.org/officeDocument/2006/relationships/hyperlink" Target="https://docs.microsoft.com/en-us/cli/azure/install-azure-cli?view=azure-cli-latest" TargetMode="External"/><Relationship Id="rId7" Type="http://schemas.openxmlformats.org/officeDocument/2006/relationships/hyperlink" Target="https://docs.microsoft.com/en-us/azure/azure-resource-manager/resource-group-authoring-templates" TargetMode="External"/><Relationship Id="rId2" Type="http://schemas.openxmlformats.org/officeDocument/2006/relationships/hyperlink" Target="https://docs.microsoft.com/en-us/azure/cloud-shell/overview" TargetMode="External"/><Relationship Id="rId1" Type="http://schemas.openxmlformats.org/officeDocument/2006/relationships/slideLayout" Target="../slideLayouts/slideLayout2.xml"/><Relationship Id="rId6" Type="http://schemas.openxmlformats.org/officeDocument/2006/relationships/hyperlink" Target="https://docs.microsoft.com/en-us/azure/azure-monitor/app/app-insights-overview" TargetMode="External"/><Relationship Id="rId11" Type="http://schemas.openxmlformats.org/officeDocument/2006/relationships/hyperlink" Target="https://docs.microsoft.com/en-us/azure/app-service/" TargetMode="External"/><Relationship Id="rId5" Type="http://schemas.openxmlformats.org/officeDocument/2006/relationships/hyperlink" Target="https://docs.microsoft.com/en-us/azure/architecture/best-practices/naming-conventions" TargetMode="External"/><Relationship Id="rId10" Type="http://schemas.openxmlformats.org/officeDocument/2006/relationships/hyperlink" Target="https://docs.microsoft.com/en-us/azure/app-service/overview-hosting-plans" TargetMode="External"/><Relationship Id="rId4" Type="http://schemas.openxmlformats.org/officeDocument/2006/relationships/hyperlink" Target="https://docs.microsoft.com/en-us/cli/azure/reference-index?view=azure-cli-latest" TargetMode="External"/><Relationship Id="rId9" Type="http://schemas.openxmlformats.org/officeDocument/2006/relationships/hyperlink" Target="https://docs.microsoft.com/en-us/azure/container-instanc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8892" y="2359412"/>
            <a:ext cx="10134216" cy="1161921"/>
          </a:xfrm>
        </p:spPr>
        <p:txBody>
          <a:bodyPr/>
          <a:lstStyle/>
          <a:p>
            <a:pPr algn="ctr"/>
            <a:r>
              <a:rPr lang="en-US" dirty="0">
                <a:solidFill>
                  <a:srgbClr val="FFC000"/>
                </a:solidFill>
              </a:rPr>
              <a:t>Microservices in Azure</a:t>
            </a:r>
          </a:p>
        </p:txBody>
      </p:sp>
      <p:sp>
        <p:nvSpPr>
          <p:cNvPr id="6" name="Title 1">
            <a:extLst>
              <a:ext uri="{FF2B5EF4-FFF2-40B4-BE49-F238E27FC236}">
                <a16:creationId xmlns:a16="http://schemas.microsoft.com/office/drawing/2014/main" id="{5C27DE31-05E3-4CB7-B516-7993717BFCC3}"/>
              </a:ext>
            </a:extLst>
          </p:cNvPr>
          <p:cNvSpPr txBox="1">
            <a:spLocks/>
          </p:cNvSpPr>
          <p:nvPr/>
        </p:nvSpPr>
        <p:spPr>
          <a:xfrm>
            <a:off x="520848" y="252169"/>
            <a:ext cx="70952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latin typeface="Segoe UI Light" panose="020B0502040204020203" pitchFamily="34" charset="0"/>
                <a:cs typeface="Segoe UI Light" panose="020B0502040204020203" pitchFamily="34" charset="0"/>
              </a:rPr>
              <a:t>What The Hack</a:t>
            </a:r>
          </a:p>
        </p:txBody>
      </p:sp>
    </p:spTree>
    <p:extLst>
      <p:ext uri="{BB962C8B-B14F-4D97-AF65-F5344CB8AC3E}">
        <p14:creationId xmlns:p14="http://schemas.microsoft.com/office/powerpoint/2010/main" val="41885218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346293" y="440918"/>
            <a:ext cx="9651170" cy="5976165"/>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Subtitle 2"/>
          <p:cNvSpPr>
            <a:spLocks noGrp="1"/>
          </p:cNvSpPr>
          <p:nvPr>
            <p:ph idx="4294967295"/>
          </p:nvPr>
        </p:nvSpPr>
        <p:spPr>
          <a:xfrm>
            <a:off x="0" y="1336675"/>
            <a:ext cx="2165350" cy="3022600"/>
          </a:xfrm>
          <a:prstGeom prst="rect">
            <a:avLst/>
          </a:prstGeom>
        </p:spPr>
        <p:txBody>
          <a:bodyPr>
            <a:noAutofit/>
          </a:bodyPr>
          <a:lstStyle/>
          <a:p>
            <a:pPr marL="0" indent="0">
              <a:buNone/>
            </a:pPr>
            <a:r>
              <a:rPr lang="en-US" sz="3200" b="1">
                <a:latin typeface="Segoe UI Light" panose="020B0502040204020203" pitchFamily="34" charset="0"/>
                <a:cs typeface="Segoe UI Light" panose="020B0502040204020203" pitchFamily="34" charset="0"/>
              </a:rPr>
              <a:t>Azure Resource Manager</a:t>
            </a:r>
          </a:p>
          <a:p>
            <a:pPr marL="0" indent="0">
              <a:buNone/>
            </a:pPr>
            <a:endParaRPr lang="en-US" sz="2400">
              <a:latin typeface="Segoe UI Light" panose="020B0502040204020203" pitchFamily="34" charset="0"/>
              <a:cs typeface="Segoe UI Light" panose="020B0502040204020203" pitchFamily="34" charset="0"/>
            </a:endParaRPr>
          </a:p>
          <a:p>
            <a:pPr marL="0" indent="0">
              <a:buNone/>
            </a:pPr>
            <a:r>
              <a:rPr lang="en-US" sz="2400">
                <a:latin typeface="Segoe UI Light" panose="020B0502040204020203" pitchFamily="34" charset="0"/>
                <a:cs typeface="Segoe UI Light" panose="020B0502040204020203" pitchFamily="34" charset="0"/>
              </a:rPr>
              <a:t>Consistent Management Layer</a:t>
            </a:r>
            <a:endParaRPr lang="en-US" sz="1800">
              <a:latin typeface="Segoe UI Light" panose="020B0502040204020203" pitchFamily="34" charset="0"/>
              <a:cs typeface="Segoe UI Light" panose="020B0502040204020203" pitchFamily="34" charset="0"/>
            </a:endParaRPr>
          </a:p>
        </p:txBody>
      </p:sp>
      <p:grpSp>
        <p:nvGrpSpPr>
          <p:cNvPr id="1196" name="Group 1195"/>
          <p:cNvGrpSpPr/>
          <p:nvPr/>
        </p:nvGrpSpPr>
        <p:grpSpPr>
          <a:xfrm>
            <a:off x="2555559" y="611431"/>
            <a:ext cx="9264279" cy="5521362"/>
            <a:chOff x="2805240" y="470794"/>
            <a:chExt cx="9450047" cy="5632077"/>
          </a:xfrm>
        </p:grpSpPr>
        <p:pic>
          <p:nvPicPr>
            <p:cNvPr id="460" name="Picture 459"/>
            <p:cNvPicPr>
              <a:picLocks noChangeAspect="1"/>
            </p:cNvPicPr>
            <p:nvPr/>
          </p:nvPicPr>
          <p:blipFill>
            <a:blip r:embed="rId3"/>
            <a:stretch>
              <a:fillRect/>
            </a:stretch>
          </p:blipFill>
          <p:spPr>
            <a:xfrm>
              <a:off x="2805240" y="470794"/>
              <a:ext cx="9450047" cy="5632077"/>
            </a:xfrm>
            <a:prstGeom prst="rect">
              <a:avLst/>
            </a:prstGeom>
          </p:spPr>
        </p:pic>
        <p:sp>
          <p:nvSpPr>
            <p:cNvPr id="1195" name="Rectangle 1194"/>
            <p:cNvSpPr/>
            <p:nvPr/>
          </p:nvSpPr>
          <p:spPr>
            <a:xfrm>
              <a:off x="2860952" y="1573117"/>
              <a:ext cx="3837607" cy="20292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68" b="1" i="0" u="none" strike="noStrike" kern="1200" cap="all" spc="0" normalizeH="0" baseline="0" noProof="0">
                  <a:ln>
                    <a:noFill/>
                  </a:ln>
                  <a:solidFill>
                    <a:prstClr val="white"/>
                  </a:solidFill>
                  <a:effectLst/>
                  <a:uLnTx/>
                  <a:uFillTx/>
                  <a:latin typeface="Calibri" panose="020F0502020204030204"/>
                  <a:ea typeface="+mn-ea"/>
                  <a:cs typeface="+mn-cs"/>
                </a:rPr>
                <a:t>Azure Resource Manager API</a:t>
              </a:r>
            </a:p>
          </p:txBody>
        </p:sp>
      </p:grpSp>
    </p:spTree>
    <p:extLst>
      <p:ext uri="{BB962C8B-B14F-4D97-AF65-F5344CB8AC3E}">
        <p14:creationId xmlns:p14="http://schemas.microsoft.com/office/powerpoint/2010/main" val="149830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4294967295"/>
          </p:nvPr>
        </p:nvSpPr>
        <p:spPr>
          <a:xfrm>
            <a:off x="291312" y="519406"/>
            <a:ext cx="10515600" cy="1325563"/>
          </a:xfrm>
          <a:prstGeom prst="rect">
            <a:avLst/>
          </a:prstGeom>
        </p:spPr>
        <p:txBody>
          <a:bodyPr/>
          <a:lstStyle/>
          <a:p>
            <a:r>
              <a:rPr lang="en-US"/>
              <a:t>The template</a:t>
            </a:r>
          </a:p>
        </p:txBody>
      </p:sp>
      <p:sp>
        <p:nvSpPr>
          <p:cNvPr id="6" name="Text Placeholder 5"/>
          <p:cNvSpPr>
            <a:spLocks noGrp="1"/>
          </p:cNvSpPr>
          <p:nvPr>
            <p:ph type="body" sz="quarter" idx="4294967295"/>
          </p:nvPr>
        </p:nvSpPr>
        <p:spPr>
          <a:xfrm>
            <a:off x="291312" y="1536994"/>
            <a:ext cx="11652250" cy="4779962"/>
          </a:xfrm>
        </p:spPr>
        <p:txBody>
          <a:bodyPr>
            <a:normAutofit lnSpcReduction="10000"/>
          </a:bodyPr>
          <a:lstStyle/>
          <a:p>
            <a:pPr marL="0" indent="0">
              <a:buNone/>
            </a:pPr>
            <a:r>
              <a:rPr lang="en-US"/>
              <a:t>Structure and elements</a:t>
            </a:r>
          </a:p>
          <a:p>
            <a:pPr marL="0" indent="0">
              <a:buNone/>
            </a:pPr>
            <a:r>
              <a:rPr lang="en-US" sz="1568">
                <a:solidFill>
                  <a:srgbClr val="000000"/>
                </a:solidFill>
                <a:latin typeface="Consolas" panose="020B0609020204030204" pitchFamily="49" charset="0"/>
              </a:rPr>
              <a:t>{</a:t>
            </a:r>
          </a:p>
          <a:p>
            <a:pPr marL="0" indent="0">
              <a:buNone/>
            </a:pPr>
            <a:r>
              <a:rPr lang="de-DE" sz="1568">
                <a:solidFill>
                  <a:srgbClr val="000000"/>
                </a:solidFill>
                <a:latin typeface="Consolas" panose="020B0609020204030204" pitchFamily="49" charset="0"/>
              </a:rPr>
              <a:t>   </a:t>
            </a:r>
            <a:r>
              <a:rPr lang="de-DE" sz="1568">
                <a:solidFill>
                  <a:srgbClr val="2E75B6"/>
                </a:solidFill>
                <a:latin typeface="Consolas" panose="020B0609020204030204" pitchFamily="49" charset="0"/>
              </a:rPr>
              <a:t>"$schema"</a:t>
            </a:r>
            <a:r>
              <a:rPr lang="de-DE" sz="1568">
                <a:solidFill>
                  <a:srgbClr val="000000"/>
                </a:solidFill>
                <a:latin typeface="Consolas" panose="020B0609020204030204" pitchFamily="49" charset="0"/>
              </a:rPr>
              <a:t>: </a:t>
            </a:r>
            <a:r>
              <a:rPr lang="de-DE" sz="1568">
                <a:solidFill>
                  <a:srgbClr val="A31515"/>
                </a:solidFill>
                <a:latin typeface="Consolas" panose="020B0609020204030204" pitchFamily="49" charset="0"/>
              </a:rPr>
              <a:t>"http://schema.management.azure.com/schemas/2015-01-01/deploymentTemplate.json#"</a:t>
            </a:r>
            <a:r>
              <a:rPr lang="de-DE" sz="1568">
                <a:solidFill>
                  <a:srgbClr val="000000"/>
                </a:solidFill>
                <a:latin typeface="Consolas" panose="020B0609020204030204" pitchFamily="49" charset="0"/>
              </a:rPr>
              <a:t>,</a:t>
            </a:r>
          </a:p>
          <a:p>
            <a:pPr marL="0" indent="0">
              <a:buNone/>
            </a:pPr>
            <a:r>
              <a:rPr lang="en-US" sz="1568">
                <a:solidFill>
                  <a:srgbClr val="000000"/>
                </a:solidFill>
                <a:latin typeface="Consolas" panose="020B0609020204030204" pitchFamily="49" charset="0"/>
              </a:rPr>
              <a:t>   </a:t>
            </a:r>
            <a:r>
              <a:rPr lang="en-US" sz="1568">
                <a:solidFill>
                  <a:srgbClr val="2E75B6"/>
                </a:solidFill>
                <a:latin typeface="Consolas" panose="020B0609020204030204" pitchFamily="49" charset="0"/>
              </a:rPr>
              <a:t>"</a:t>
            </a:r>
            <a:r>
              <a:rPr lang="en-US" sz="1568" err="1">
                <a:solidFill>
                  <a:srgbClr val="2E75B6"/>
                </a:solidFill>
                <a:latin typeface="Consolas" panose="020B0609020204030204" pitchFamily="49" charset="0"/>
              </a:rPr>
              <a:t>contentVersion</a:t>
            </a:r>
            <a:r>
              <a:rPr lang="en-US" sz="1568">
                <a:solidFill>
                  <a:srgbClr val="2E75B6"/>
                </a:solidFill>
                <a:latin typeface="Consolas" panose="020B0609020204030204" pitchFamily="49" charset="0"/>
              </a:rPr>
              <a:t>"</a:t>
            </a:r>
            <a:r>
              <a:rPr lang="en-US" sz="1568">
                <a:solidFill>
                  <a:srgbClr val="000000"/>
                </a:solidFill>
                <a:latin typeface="Consolas" panose="020B0609020204030204" pitchFamily="49" charset="0"/>
              </a:rPr>
              <a:t>: </a:t>
            </a:r>
            <a:r>
              <a:rPr lang="en-US" sz="1568">
                <a:solidFill>
                  <a:srgbClr val="A31515"/>
                </a:solidFill>
                <a:latin typeface="Consolas" panose="020B0609020204030204" pitchFamily="49" charset="0"/>
              </a:rPr>
              <a:t>""</a:t>
            </a:r>
            <a:r>
              <a:rPr lang="en-US" sz="1568">
                <a:solidFill>
                  <a:srgbClr val="000000"/>
                </a:solidFill>
                <a:latin typeface="Consolas" panose="020B0609020204030204" pitchFamily="49" charset="0"/>
              </a:rPr>
              <a:t>,</a:t>
            </a:r>
          </a:p>
          <a:p>
            <a:pPr marL="0" indent="0">
              <a:buNone/>
            </a:pPr>
            <a:r>
              <a:rPr lang="en-US" sz="1568">
                <a:solidFill>
                  <a:srgbClr val="000000"/>
                </a:solidFill>
                <a:latin typeface="Consolas" panose="020B0609020204030204" pitchFamily="49" charset="0"/>
              </a:rPr>
              <a:t>   </a:t>
            </a:r>
            <a:r>
              <a:rPr lang="en-US" sz="1568">
                <a:solidFill>
                  <a:srgbClr val="2E75B6"/>
                </a:solidFill>
                <a:latin typeface="Consolas" panose="020B0609020204030204" pitchFamily="49" charset="0"/>
              </a:rPr>
              <a:t>"parameters"</a:t>
            </a:r>
            <a:r>
              <a:rPr lang="en-US" sz="1568">
                <a:solidFill>
                  <a:srgbClr val="000000"/>
                </a:solidFill>
                <a:latin typeface="Consolas" panose="020B0609020204030204" pitchFamily="49" charset="0"/>
              </a:rPr>
              <a:t>: {  },</a:t>
            </a:r>
          </a:p>
          <a:p>
            <a:pPr marL="0" indent="0">
              <a:buNone/>
            </a:pPr>
            <a:r>
              <a:rPr lang="en-US" sz="1568">
                <a:solidFill>
                  <a:srgbClr val="000000"/>
                </a:solidFill>
                <a:latin typeface="Consolas" panose="020B0609020204030204" pitchFamily="49" charset="0"/>
              </a:rPr>
              <a:t>   </a:t>
            </a:r>
            <a:r>
              <a:rPr lang="en-US" sz="1568">
                <a:solidFill>
                  <a:srgbClr val="2E75B6"/>
                </a:solidFill>
                <a:latin typeface="Consolas" panose="020B0609020204030204" pitchFamily="49" charset="0"/>
              </a:rPr>
              <a:t>"variables"</a:t>
            </a:r>
            <a:r>
              <a:rPr lang="en-US" sz="1568">
                <a:solidFill>
                  <a:srgbClr val="000000"/>
                </a:solidFill>
                <a:latin typeface="Consolas" panose="020B0609020204030204" pitchFamily="49" charset="0"/>
              </a:rPr>
              <a:t>: {  },</a:t>
            </a:r>
          </a:p>
          <a:p>
            <a:pPr marL="0" indent="0">
              <a:buNone/>
            </a:pPr>
            <a:r>
              <a:rPr lang="en-US" sz="1568">
                <a:solidFill>
                  <a:srgbClr val="000000"/>
                </a:solidFill>
                <a:latin typeface="Consolas" panose="020B0609020204030204" pitchFamily="49" charset="0"/>
              </a:rPr>
              <a:t>   </a:t>
            </a:r>
            <a:r>
              <a:rPr lang="en-US" sz="1568">
                <a:solidFill>
                  <a:srgbClr val="2E75B6"/>
                </a:solidFill>
                <a:latin typeface="Consolas" panose="020B0609020204030204" pitchFamily="49" charset="0"/>
              </a:rPr>
              <a:t>"resources"</a:t>
            </a:r>
            <a:r>
              <a:rPr lang="en-US" sz="1568">
                <a:solidFill>
                  <a:srgbClr val="000000"/>
                </a:solidFill>
                <a:latin typeface="Consolas" panose="020B0609020204030204" pitchFamily="49" charset="0"/>
              </a:rPr>
              <a:t>: [  ],</a:t>
            </a:r>
          </a:p>
          <a:p>
            <a:pPr marL="0" indent="0">
              <a:buNone/>
            </a:pPr>
            <a:r>
              <a:rPr lang="en-US" sz="1568">
                <a:solidFill>
                  <a:srgbClr val="000000"/>
                </a:solidFill>
                <a:latin typeface="Consolas" panose="020B0609020204030204" pitchFamily="49" charset="0"/>
              </a:rPr>
              <a:t>   </a:t>
            </a:r>
            <a:r>
              <a:rPr lang="en-US" sz="1568">
                <a:solidFill>
                  <a:srgbClr val="2E75B6"/>
                </a:solidFill>
                <a:latin typeface="Consolas" panose="020B0609020204030204" pitchFamily="49" charset="0"/>
              </a:rPr>
              <a:t>"outputs"</a:t>
            </a:r>
            <a:r>
              <a:rPr lang="en-US" sz="1568">
                <a:solidFill>
                  <a:srgbClr val="000000"/>
                </a:solidFill>
                <a:latin typeface="Consolas" panose="020B0609020204030204" pitchFamily="49" charset="0"/>
              </a:rPr>
              <a:t>: {  }</a:t>
            </a:r>
          </a:p>
          <a:p>
            <a:pPr marL="0" indent="0">
              <a:buNone/>
            </a:pPr>
            <a:r>
              <a:rPr lang="en-US" sz="1568">
                <a:solidFill>
                  <a:srgbClr val="000000"/>
                </a:solidFill>
                <a:latin typeface="Consolas" panose="020B0609020204030204" pitchFamily="49" charset="0"/>
              </a:rPr>
              <a:t>}</a:t>
            </a:r>
            <a:endParaRPr lang="en-US" sz="1568">
              <a:latin typeface="Consolas" panose="020B0609020204030204" pitchFamily="49" charset="0"/>
            </a:endParaRPr>
          </a:p>
          <a:p>
            <a:pPr marL="0" indent="0">
              <a:buNone/>
            </a:pPr>
            <a:endParaRPr lang="en-US"/>
          </a:p>
          <a:p>
            <a:pPr marL="0" indent="0">
              <a:buNone/>
            </a:pPr>
            <a:r>
              <a:rPr lang="en-US"/>
              <a:t>Declarative syntax</a:t>
            </a:r>
          </a:p>
          <a:p>
            <a:pPr marL="0" indent="0">
              <a:buNone/>
            </a:pPr>
            <a:r>
              <a:rPr lang="en-US" sz="1961"/>
              <a:t>Allows you to declare the resources you want to have without having to write the script sequence of commands required to create it.</a:t>
            </a:r>
          </a:p>
        </p:txBody>
      </p:sp>
    </p:spTree>
    <p:extLst>
      <p:ext uri="{BB962C8B-B14F-4D97-AF65-F5344CB8AC3E}">
        <p14:creationId xmlns:p14="http://schemas.microsoft.com/office/powerpoint/2010/main" val="30416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895218"/>
            <a:ext cx="11653523" cy="2637645"/>
          </a:xfrm>
        </p:spPr>
        <p:txBody>
          <a:bodyPr/>
          <a:lstStyle/>
          <a:p>
            <a:r>
              <a:rPr lang="en-US" sz="3200" b="1"/>
              <a:t>Deploy a publicly accessible ARM template that will deploy App Insights to your Resources Group</a:t>
            </a:r>
          </a:p>
          <a:p>
            <a:r>
              <a:rPr lang="en-US" sz="3200" b="1"/>
              <a:t>Set a variable with the </a:t>
            </a:r>
            <a:r>
              <a:rPr lang="en-US" sz="3200" b="1" err="1"/>
              <a:t>InstrumentationKey</a:t>
            </a:r>
            <a:r>
              <a:rPr lang="en-US" sz="3200" b="1"/>
              <a:t> for later</a:t>
            </a:r>
          </a:p>
          <a:p>
            <a:endParaRPr lang="en-US" sz="3200" b="1"/>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Challenge 2</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Always need App Insights!</a:t>
            </a:r>
          </a:p>
        </p:txBody>
      </p:sp>
    </p:spTree>
    <p:extLst>
      <p:ext uri="{BB962C8B-B14F-4D97-AF65-F5344CB8AC3E}">
        <p14:creationId xmlns:p14="http://schemas.microsoft.com/office/powerpoint/2010/main" val="41662686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144">
            <a:extLst>
              <a:ext uri="{FF2B5EF4-FFF2-40B4-BE49-F238E27FC236}">
                <a16:creationId xmlns:a16="http://schemas.microsoft.com/office/drawing/2014/main" id="{166E4E6D-81DD-4AAB-9651-B66FA8B88360}"/>
              </a:ext>
            </a:extLst>
          </p:cNvPr>
          <p:cNvSpPr txBox="1"/>
          <p:nvPr/>
        </p:nvSpPr>
        <p:spPr>
          <a:xfrm>
            <a:off x="5849911" y="1923208"/>
            <a:ext cx="803055" cy="301727"/>
          </a:xfrm>
          <a:prstGeom prst="rect">
            <a:avLst/>
          </a:prstGeom>
          <a:noFill/>
        </p:spPr>
        <p:txBody>
          <a:bodyPr wrap="square" rtlCol="0" anchor="ctr">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372" b="1" i="0" u="none" strike="noStrike" kern="120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SQL</a:t>
            </a:r>
          </a:p>
        </p:txBody>
      </p:sp>
      <p:sp>
        <p:nvSpPr>
          <p:cNvPr id="102" name="TextBox 101">
            <a:extLst>
              <a:ext uri="{FF2B5EF4-FFF2-40B4-BE49-F238E27FC236}">
                <a16:creationId xmlns:a16="http://schemas.microsoft.com/office/drawing/2014/main" id="{AD9C9A99-5A34-48F0-8113-90B132EF6B58}"/>
              </a:ext>
            </a:extLst>
          </p:cNvPr>
          <p:cNvSpPr txBox="1"/>
          <p:nvPr/>
        </p:nvSpPr>
        <p:spPr>
          <a:xfrm>
            <a:off x="8136521" y="2188074"/>
            <a:ext cx="1141204" cy="303481"/>
          </a:xfrm>
          <a:prstGeom prst="rect">
            <a:avLst/>
          </a:prstGeom>
          <a:noFill/>
        </p:spPr>
        <p:txBody>
          <a:bodyPr wrap="square" rtlCol="0" anchor="ctr">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a:ea typeface="+mn-ea"/>
                <a:cs typeface="+mn-cs"/>
              </a:rPr>
              <a:t>MongoDB</a:t>
            </a:r>
          </a:p>
        </p:txBody>
      </p:sp>
      <p:grpSp>
        <p:nvGrpSpPr>
          <p:cNvPr id="14" name="Group 13">
            <a:extLst>
              <a:ext uri="{FF2B5EF4-FFF2-40B4-BE49-F238E27FC236}">
                <a16:creationId xmlns:a16="http://schemas.microsoft.com/office/drawing/2014/main" id="{3E4BEB5F-9BD8-4935-BB62-0304D488C247}"/>
              </a:ext>
            </a:extLst>
          </p:cNvPr>
          <p:cNvGrpSpPr/>
          <p:nvPr/>
        </p:nvGrpSpPr>
        <p:grpSpPr>
          <a:xfrm>
            <a:off x="936574" y="2474709"/>
            <a:ext cx="1293844" cy="512935"/>
            <a:chOff x="1880903" y="2139228"/>
            <a:chExt cx="1294027" cy="513007"/>
          </a:xfrm>
        </p:grpSpPr>
        <p:sp>
          <p:nvSpPr>
            <p:cNvPr id="97" name="TextBox 96">
              <a:extLst>
                <a:ext uri="{FF2B5EF4-FFF2-40B4-BE49-F238E27FC236}">
                  <a16:creationId xmlns:a16="http://schemas.microsoft.com/office/drawing/2014/main" id="{35A063E9-CB90-4236-B361-2F2CD4DC928E}"/>
                </a:ext>
              </a:extLst>
            </p:cNvPr>
            <p:cNvSpPr txBox="1"/>
            <p:nvPr/>
          </p:nvSpPr>
          <p:spPr>
            <a:xfrm>
              <a:off x="2371761" y="2139228"/>
              <a:ext cx="803169" cy="513007"/>
            </a:xfrm>
            <a:prstGeom prst="rect">
              <a:avLst/>
            </a:prstGeom>
            <a:noFill/>
          </p:spPr>
          <p:txBody>
            <a:bodyPr wrap="square" rtlCol="0" anchor="ctr">
              <a:spAutoFit/>
            </a:bodyPr>
            <a:lstStyle/>
            <a:p>
              <a:pPr marL="0" marR="0" lvl="0" indent="0" algn="l" defTabSz="914314"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a:ea typeface="+mn-ea"/>
                  <a:cs typeface="+mn-cs"/>
                </a:rPr>
                <a:t>Table API</a:t>
              </a:r>
            </a:p>
          </p:txBody>
        </p:sp>
        <p:grpSp>
          <p:nvGrpSpPr>
            <p:cNvPr id="98" name="Group 97">
              <a:extLst>
                <a:ext uri="{FF2B5EF4-FFF2-40B4-BE49-F238E27FC236}">
                  <a16:creationId xmlns:a16="http://schemas.microsoft.com/office/drawing/2014/main" id="{8DF0A600-1E3D-45BA-AB34-E214FCAD0B42}"/>
                </a:ext>
              </a:extLst>
            </p:cNvPr>
            <p:cNvGrpSpPr/>
            <p:nvPr/>
          </p:nvGrpSpPr>
          <p:grpSpPr>
            <a:xfrm>
              <a:off x="1880903" y="2175418"/>
              <a:ext cx="494130" cy="440630"/>
              <a:chOff x="8276702" y="3303923"/>
              <a:chExt cx="657427" cy="586247"/>
            </a:xfrm>
          </p:grpSpPr>
          <p:sp>
            <p:nvSpPr>
              <p:cNvPr id="110" name="Hexagon 109">
                <a:extLst>
                  <a:ext uri="{FF2B5EF4-FFF2-40B4-BE49-F238E27FC236}">
                    <a16:creationId xmlns:a16="http://schemas.microsoft.com/office/drawing/2014/main" id="{893C08C3-7368-49EF-9C5B-BD3107C05B57}"/>
                  </a:ext>
                </a:extLst>
              </p:cNvPr>
              <p:cNvSpPr/>
              <p:nvPr/>
            </p:nvSpPr>
            <p:spPr bwMode="auto">
              <a:xfrm>
                <a:off x="8276702" y="3303923"/>
                <a:ext cx="657427" cy="586247"/>
              </a:xfrm>
              <a:prstGeom prst="hexagon">
                <a:avLst/>
              </a:pr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1" name="Group 110">
                <a:extLst>
                  <a:ext uri="{FF2B5EF4-FFF2-40B4-BE49-F238E27FC236}">
                    <a16:creationId xmlns:a16="http://schemas.microsoft.com/office/drawing/2014/main" id="{B75321ED-7A48-4CB8-907A-E111F192E680}"/>
                  </a:ext>
                </a:extLst>
              </p:cNvPr>
              <p:cNvGrpSpPr/>
              <p:nvPr/>
            </p:nvGrpSpPr>
            <p:grpSpPr>
              <a:xfrm>
                <a:off x="8435042" y="3437010"/>
                <a:ext cx="340743" cy="339628"/>
                <a:chOff x="9378226" y="3437014"/>
                <a:chExt cx="340743" cy="339628"/>
              </a:xfrm>
            </p:grpSpPr>
            <p:sp>
              <p:nvSpPr>
                <p:cNvPr id="112" name="Freeform: Shape 111">
                  <a:extLst>
                    <a:ext uri="{FF2B5EF4-FFF2-40B4-BE49-F238E27FC236}">
                      <a16:creationId xmlns:a16="http://schemas.microsoft.com/office/drawing/2014/main" id="{1B07B418-F5C7-4605-8FC5-F3EA20F39B4F}"/>
                    </a:ext>
                  </a:extLst>
                </p:cNvPr>
                <p:cNvSpPr/>
                <p:nvPr/>
              </p:nvSpPr>
              <p:spPr bwMode="auto">
                <a:xfrm>
                  <a:off x="9378226" y="3437014"/>
                  <a:ext cx="340743" cy="339628"/>
                </a:xfrm>
                <a:custGeom>
                  <a:avLst/>
                  <a:gdLst>
                    <a:gd name="connsiteX0" fmla="*/ 0 w 340743"/>
                    <a:gd name="connsiteY0" fmla="*/ 0 h 339628"/>
                    <a:gd name="connsiteX1" fmla="*/ 22958 w 340743"/>
                    <a:gd name="connsiteY1" fmla="*/ 0 h 339628"/>
                    <a:gd name="connsiteX2" fmla="*/ 22958 w 340743"/>
                    <a:gd name="connsiteY2" fmla="*/ 316670 h 339628"/>
                    <a:gd name="connsiteX3" fmla="*/ 340743 w 340743"/>
                    <a:gd name="connsiteY3" fmla="*/ 316670 h 339628"/>
                    <a:gd name="connsiteX4" fmla="*/ 340743 w 340743"/>
                    <a:gd name="connsiteY4" fmla="*/ 339628 h 339628"/>
                    <a:gd name="connsiteX5" fmla="*/ 0 w 340743"/>
                    <a:gd name="connsiteY5" fmla="*/ 339628 h 339628"/>
                    <a:gd name="connsiteX6" fmla="*/ 0 w 340743"/>
                    <a:gd name="connsiteY6" fmla="*/ 0 h 339628"/>
                    <a:gd name="connsiteX0" fmla="*/ 0 w 340743"/>
                    <a:gd name="connsiteY0" fmla="*/ 0 h 339628"/>
                    <a:gd name="connsiteX1" fmla="*/ 22958 w 340743"/>
                    <a:gd name="connsiteY1" fmla="*/ 0 h 339628"/>
                    <a:gd name="connsiteX2" fmla="*/ 340743 w 340743"/>
                    <a:gd name="connsiteY2" fmla="*/ 316670 h 339628"/>
                    <a:gd name="connsiteX3" fmla="*/ 340743 w 340743"/>
                    <a:gd name="connsiteY3" fmla="*/ 339628 h 339628"/>
                    <a:gd name="connsiteX4" fmla="*/ 0 w 340743"/>
                    <a:gd name="connsiteY4" fmla="*/ 339628 h 339628"/>
                    <a:gd name="connsiteX5" fmla="*/ 0 w 340743"/>
                    <a:gd name="connsiteY5" fmla="*/ 0 h 339628"/>
                    <a:gd name="connsiteX0" fmla="*/ 22958 w 340743"/>
                    <a:gd name="connsiteY0" fmla="*/ 0 h 339628"/>
                    <a:gd name="connsiteX1" fmla="*/ 340743 w 340743"/>
                    <a:gd name="connsiteY1" fmla="*/ 316670 h 339628"/>
                    <a:gd name="connsiteX2" fmla="*/ 340743 w 340743"/>
                    <a:gd name="connsiteY2" fmla="*/ 339628 h 339628"/>
                    <a:gd name="connsiteX3" fmla="*/ 0 w 340743"/>
                    <a:gd name="connsiteY3" fmla="*/ 339628 h 339628"/>
                    <a:gd name="connsiteX4" fmla="*/ 0 w 340743"/>
                    <a:gd name="connsiteY4" fmla="*/ 0 h 339628"/>
                    <a:gd name="connsiteX5" fmla="*/ 114398 w 340743"/>
                    <a:gd name="connsiteY5" fmla="*/ 91440 h 339628"/>
                    <a:gd name="connsiteX0" fmla="*/ 340743 w 340743"/>
                    <a:gd name="connsiteY0" fmla="*/ 316670 h 339628"/>
                    <a:gd name="connsiteX1" fmla="*/ 340743 w 340743"/>
                    <a:gd name="connsiteY1" fmla="*/ 339628 h 339628"/>
                    <a:gd name="connsiteX2" fmla="*/ 0 w 340743"/>
                    <a:gd name="connsiteY2" fmla="*/ 339628 h 339628"/>
                    <a:gd name="connsiteX3" fmla="*/ 0 w 340743"/>
                    <a:gd name="connsiteY3" fmla="*/ 0 h 339628"/>
                    <a:gd name="connsiteX4" fmla="*/ 114398 w 340743"/>
                    <a:gd name="connsiteY4" fmla="*/ 91440 h 339628"/>
                    <a:gd name="connsiteX0" fmla="*/ 340743 w 340743"/>
                    <a:gd name="connsiteY0" fmla="*/ 316670 h 339628"/>
                    <a:gd name="connsiteX1" fmla="*/ 340743 w 340743"/>
                    <a:gd name="connsiteY1" fmla="*/ 339628 h 339628"/>
                    <a:gd name="connsiteX2" fmla="*/ 0 w 340743"/>
                    <a:gd name="connsiteY2" fmla="*/ 339628 h 339628"/>
                    <a:gd name="connsiteX3" fmla="*/ 0 w 340743"/>
                    <a:gd name="connsiteY3" fmla="*/ 0 h 339628"/>
                    <a:gd name="connsiteX0" fmla="*/ 340743 w 340743"/>
                    <a:gd name="connsiteY0" fmla="*/ 339628 h 339628"/>
                    <a:gd name="connsiteX1" fmla="*/ 0 w 340743"/>
                    <a:gd name="connsiteY1" fmla="*/ 339628 h 339628"/>
                    <a:gd name="connsiteX2" fmla="*/ 0 w 340743"/>
                    <a:gd name="connsiteY2" fmla="*/ 0 h 339628"/>
                  </a:gdLst>
                  <a:ahLst/>
                  <a:cxnLst>
                    <a:cxn ang="0">
                      <a:pos x="connsiteX0" y="connsiteY0"/>
                    </a:cxn>
                    <a:cxn ang="0">
                      <a:pos x="connsiteX1" y="connsiteY1"/>
                    </a:cxn>
                    <a:cxn ang="0">
                      <a:pos x="connsiteX2" y="connsiteY2"/>
                    </a:cxn>
                  </a:cxnLst>
                  <a:rect l="l" t="t" r="r" b="b"/>
                  <a:pathLst>
                    <a:path w="340743" h="339628">
                      <a:moveTo>
                        <a:pt x="340743" y="339628"/>
                      </a:moveTo>
                      <a:lnTo>
                        <a:pt x="0" y="339628"/>
                      </a:lnTo>
                      <a:lnTo>
                        <a:pt x="0" y="0"/>
                      </a:lnTo>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Freeform: Shape 112">
                  <a:extLst>
                    <a:ext uri="{FF2B5EF4-FFF2-40B4-BE49-F238E27FC236}">
                      <a16:creationId xmlns:a16="http://schemas.microsoft.com/office/drawing/2014/main" id="{EB7D221E-192B-4F8E-9759-1AFBC03445DC}"/>
                    </a:ext>
                  </a:extLst>
                </p:cNvPr>
                <p:cNvSpPr/>
                <p:nvPr/>
              </p:nvSpPr>
              <p:spPr bwMode="auto">
                <a:xfrm>
                  <a:off x="9426825" y="3453755"/>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4" name="Freeform: Shape 113">
                  <a:extLst>
                    <a:ext uri="{FF2B5EF4-FFF2-40B4-BE49-F238E27FC236}">
                      <a16:creationId xmlns:a16="http://schemas.microsoft.com/office/drawing/2014/main" id="{F54A1402-E5E4-4B69-8FC4-75C572454368}"/>
                    </a:ext>
                  </a:extLst>
                </p:cNvPr>
                <p:cNvSpPr/>
                <p:nvPr/>
              </p:nvSpPr>
              <p:spPr bwMode="auto">
                <a:xfrm>
                  <a:off x="9531227" y="3453755"/>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0" name="Freeform: Shape 119">
                  <a:extLst>
                    <a:ext uri="{FF2B5EF4-FFF2-40B4-BE49-F238E27FC236}">
                      <a16:creationId xmlns:a16="http://schemas.microsoft.com/office/drawing/2014/main" id="{5F803BA7-9545-46A5-ACBF-9B2F683CB371}"/>
                    </a:ext>
                  </a:extLst>
                </p:cNvPr>
                <p:cNvSpPr/>
                <p:nvPr/>
              </p:nvSpPr>
              <p:spPr bwMode="auto">
                <a:xfrm>
                  <a:off x="9635629" y="3453755"/>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1" name="Freeform: Shape 120">
                  <a:extLst>
                    <a:ext uri="{FF2B5EF4-FFF2-40B4-BE49-F238E27FC236}">
                      <a16:creationId xmlns:a16="http://schemas.microsoft.com/office/drawing/2014/main" id="{A0047B6C-78AF-4D71-97FD-B943AD196E6C}"/>
                    </a:ext>
                  </a:extLst>
                </p:cNvPr>
                <p:cNvSpPr/>
                <p:nvPr/>
              </p:nvSpPr>
              <p:spPr bwMode="auto">
                <a:xfrm>
                  <a:off x="9426825" y="3557977"/>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2" name="Freeform: Shape 121">
                  <a:extLst>
                    <a:ext uri="{FF2B5EF4-FFF2-40B4-BE49-F238E27FC236}">
                      <a16:creationId xmlns:a16="http://schemas.microsoft.com/office/drawing/2014/main" id="{46EB0FF6-ADAE-4DC5-854E-F2A388689ADC}"/>
                    </a:ext>
                  </a:extLst>
                </p:cNvPr>
                <p:cNvSpPr/>
                <p:nvPr/>
              </p:nvSpPr>
              <p:spPr bwMode="auto">
                <a:xfrm>
                  <a:off x="9531227" y="3557977"/>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3" name="Freeform: Shape 122">
                  <a:extLst>
                    <a:ext uri="{FF2B5EF4-FFF2-40B4-BE49-F238E27FC236}">
                      <a16:creationId xmlns:a16="http://schemas.microsoft.com/office/drawing/2014/main" id="{EEAAFFFE-7D34-4A7C-9998-6CD6355D29A9}"/>
                    </a:ext>
                  </a:extLst>
                </p:cNvPr>
                <p:cNvSpPr/>
                <p:nvPr/>
              </p:nvSpPr>
              <p:spPr bwMode="auto">
                <a:xfrm>
                  <a:off x="9635629" y="3557977"/>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4" name="Freeform: Shape 123">
                  <a:extLst>
                    <a:ext uri="{FF2B5EF4-FFF2-40B4-BE49-F238E27FC236}">
                      <a16:creationId xmlns:a16="http://schemas.microsoft.com/office/drawing/2014/main" id="{FE206180-0025-485B-BD55-C48E5554A010}"/>
                    </a:ext>
                  </a:extLst>
                </p:cNvPr>
                <p:cNvSpPr/>
                <p:nvPr/>
              </p:nvSpPr>
              <p:spPr bwMode="auto">
                <a:xfrm>
                  <a:off x="9426825" y="3662200"/>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5" name="Freeform: Shape 124">
                  <a:extLst>
                    <a:ext uri="{FF2B5EF4-FFF2-40B4-BE49-F238E27FC236}">
                      <a16:creationId xmlns:a16="http://schemas.microsoft.com/office/drawing/2014/main" id="{8A0B64E8-521F-4F06-B5A5-4318A58FC204}"/>
                    </a:ext>
                  </a:extLst>
                </p:cNvPr>
                <p:cNvSpPr/>
                <p:nvPr/>
              </p:nvSpPr>
              <p:spPr bwMode="auto">
                <a:xfrm>
                  <a:off x="9531227" y="3662200"/>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6" name="Freeform: Shape 125">
                  <a:extLst>
                    <a:ext uri="{FF2B5EF4-FFF2-40B4-BE49-F238E27FC236}">
                      <a16:creationId xmlns:a16="http://schemas.microsoft.com/office/drawing/2014/main" id="{67C32281-2BC6-4D60-9EBD-569D4BE289E4}"/>
                    </a:ext>
                  </a:extLst>
                </p:cNvPr>
                <p:cNvSpPr/>
                <p:nvPr/>
              </p:nvSpPr>
              <p:spPr bwMode="auto">
                <a:xfrm>
                  <a:off x="9635629" y="3662200"/>
                  <a:ext cx="69263" cy="69263"/>
                </a:xfrm>
                <a:custGeom>
                  <a:avLst/>
                  <a:gdLst>
                    <a:gd name="connsiteX0" fmla="*/ 0 w 83808"/>
                    <a:gd name="connsiteY0" fmla="*/ 0 h 83808"/>
                    <a:gd name="connsiteX1" fmla="*/ 83808 w 83808"/>
                    <a:gd name="connsiteY1" fmla="*/ 0 h 83808"/>
                    <a:gd name="connsiteX2" fmla="*/ 83808 w 83808"/>
                    <a:gd name="connsiteY2" fmla="*/ 83808 h 83808"/>
                    <a:gd name="connsiteX3" fmla="*/ 0 w 83808"/>
                    <a:gd name="connsiteY3" fmla="*/ 83808 h 83808"/>
                    <a:gd name="connsiteX4" fmla="*/ 0 w 83808"/>
                    <a:gd name="connsiteY4" fmla="*/ 0 h 83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8" h="83808">
                      <a:moveTo>
                        <a:pt x="0" y="0"/>
                      </a:moveTo>
                      <a:lnTo>
                        <a:pt x="83808" y="0"/>
                      </a:lnTo>
                      <a:lnTo>
                        <a:pt x="83808" y="83808"/>
                      </a:lnTo>
                      <a:lnTo>
                        <a:pt x="0" y="83808"/>
                      </a:lnTo>
                      <a:lnTo>
                        <a:pt x="0" y="0"/>
                      </a:lnTo>
                      <a:close/>
                    </a:path>
                  </a:pathLst>
                </a:custGeom>
                <a:noFill/>
                <a:ln w="12700">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grpSp>
      <p:pic>
        <p:nvPicPr>
          <p:cNvPr id="15" name="Picture 14">
            <a:extLst>
              <a:ext uri="{FF2B5EF4-FFF2-40B4-BE49-F238E27FC236}">
                <a16:creationId xmlns:a16="http://schemas.microsoft.com/office/drawing/2014/main" id="{73154DFE-BA73-41E3-900B-523E95F2638C}"/>
              </a:ext>
            </a:extLst>
          </p:cNvPr>
          <p:cNvPicPr>
            <a:picLocks noChangeAspect="1"/>
          </p:cNvPicPr>
          <p:nvPr/>
        </p:nvPicPr>
        <p:blipFill rotWithShape="1">
          <a:blip r:embed="rId3"/>
          <a:srcRect b="68768"/>
          <a:stretch/>
        </p:blipFill>
        <p:spPr>
          <a:xfrm>
            <a:off x="1134130" y="5547682"/>
            <a:ext cx="9923740" cy="1309832"/>
          </a:xfrm>
          <a:prstGeom prst="rect">
            <a:avLst/>
          </a:prstGeom>
        </p:spPr>
      </p:pic>
      <p:sp>
        <p:nvSpPr>
          <p:cNvPr id="100" name="Freeform: Shape 99"/>
          <p:cNvSpPr/>
          <p:nvPr/>
        </p:nvSpPr>
        <p:spPr>
          <a:xfrm>
            <a:off x="2214" y="5112187"/>
            <a:ext cx="12187573" cy="1745327"/>
          </a:xfrm>
          <a:custGeom>
            <a:avLst/>
            <a:gdLst>
              <a:gd name="connsiteX0" fmla="*/ 5907680 w 11815361"/>
              <a:gd name="connsiteY0" fmla="*/ 0 h 1745574"/>
              <a:gd name="connsiteX1" fmla="*/ 11747164 w 11815361"/>
              <a:gd name="connsiteY1" fmla="*/ 1675322 h 1745574"/>
              <a:gd name="connsiteX2" fmla="*/ 11815361 w 11815361"/>
              <a:gd name="connsiteY2" fmla="*/ 1745574 h 1745574"/>
              <a:gd name="connsiteX3" fmla="*/ 0 w 11815361"/>
              <a:gd name="connsiteY3" fmla="*/ 1745574 h 1745574"/>
              <a:gd name="connsiteX4" fmla="*/ 68197 w 11815361"/>
              <a:gd name="connsiteY4" fmla="*/ 1675322 h 1745574"/>
              <a:gd name="connsiteX5" fmla="*/ 5907680 w 11815361"/>
              <a:gd name="connsiteY5" fmla="*/ 0 h 1745574"/>
              <a:gd name="connsiteX0" fmla="*/ 5907680 w 11815361"/>
              <a:gd name="connsiteY0" fmla="*/ 0 h 2198420"/>
              <a:gd name="connsiteX1" fmla="*/ 11747164 w 11815361"/>
              <a:gd name="connsiteY1" fmla="*/ 1675322 h 2198420"/>
              <a:gd name="connsiteX2" fmla="*/ 11815361 w 11815361"/>
              <a:gd name="connsiteY2" fmla="*/ 1745574 h 2198420"/>
              <a:gd name="connsiteX3" fmla="*/ 5076737 w 11815361"/>
              <a:gd name="connsiteY3" fmla="*/ 2198420 h 2198420"/>
              <a:gd name="connsiteX4" fmla="*/ 0 w 11815361"/>
              <a:gd name="connsiteY4" fmla="*/ 1745574 h 2198420"/>
              <a:gd name="connsiteX5" fmla="*/ 68197 w 11815361"/>
              <a:gd name="connsiteY5" fmla="*/ 1675322 h 2198420"/>
              <a:gd name="connsiteX6" fmla="*/ 5907680 w 11815361"/>
              <a:gd name="connsiteY6" fmla="*/ 0 h 2198420"/>
              <a:gd name="connsiteX0" fmla="*/ 5076737 w 11815361"/>
              <a:gd name="connsiteY0" fmla="*/ 2198420 h 2289860"/>
              <a:gd name="connsiteX1" fmla="*/ 0 w 11815361"/>
              <a:gd name="connsiteY1" fmla="*/ 1745574 h 2289860"/>
              <a:gd name="connsiteX2" fmla="*/ 68197 w 11815361"/>
              <a:gd name="connsiteY2" fmla="*/ 1675322 h 2289860"/>
              <a:gd name="connsiteX3" fmla="*/ 5907680 w 11815361"/>
              <a:gd name="connsiteY3" fmla="*/ 0 h 2289860"/>
              <a:gd name="connsiteX4" fmla="*/ 11747164 w 11815361"/>
              <a:gd name="connsiteY4" fmla="*/ 1675322 h 2289860"/>
              <a:gd name="connsiteX5" fmla="*/ 11815361 w 11815361"/>
              <a:gd name="connsiteY5" fmla="*/ 1745574 h 2289860"/>
              <a:gd name="connsiteX6" fmla="*/ 5165372 w 11815361"/>
              <a:gd name="connsiteY6" fmla="*/ 2289860 h 2289860"/>
              <a:gd name="connsiteX0" fmla="*/ 5076737 w 11815361"/>
              <a:gd name="connsiteY0" fmla="*/ 2198420 h 2198420"/>
              <a:gd name="connsiteX1" fmla="*/ 0 w 11815361"/>
              <a:gd name="connsiteY1" fmla="*/ 1745574 h 2198420"/>
              <a:gd name="connsiteX2" fmla="*/ 68197 w 11815361"/>
              <a:gd name="connsiteY2" fmla="*/ 1675322 h 2198420"/>
              <a:gd name="connsiteX3" fmla="*/ 5907680 w 11815361"/>
              <a:gd name="connsiteY3" fmla="*/ 0 h 2198420"/>
              <a:gd name="connsiteX4" fmla="*/ 11747164 w 11815361"/>
              <a:gd name="connsiteY4" fmla="*/ 1675322 h 2198420"/>
              <a:gd name="connsiteX5" fmla="*/ 11815361 w 11815361"/>
              <a:gd name="connsiteY5" fmla="*/ 1745574 h 2198420"/>
              <a:gd name="connsiteX0" fmla="*/ 0 w 11815361"/>
              <a:gd name="connsiteY0" fmla="*/ 1745574 h 1745574"/>
              <a:gd name="connsiteX1" fmla="*/ 68197 w 11815361"/>
              <a:gd name="connsiteY1" fmla="*/ 1675322 h 1745574"/>
              <a:gd name="connsiteX2" fmla="*/ 5907680 w 11815361"/>
              <a:gd name="connsiteY2" fmla="*/ 0 h 1745574"/>
              <a:gd name="connsiteX3" fmla="*/ 11747164 w 11815361"/>
              <a:gd name="connsiteY3" fmla="*/ 1675322 h 1745574"/>
              <a:gd name="connsiteX4" fmla="*/ 11815361 w 11815361"/>
              <a:gd name="connsiteY4" fmla="*/ 1745574 h 174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5361" h="1745574">
                <a:moveTo>
                  <a:pt x="0" y="1745574"/>
                </a:moveTo>
                <a:lnTo>
                  <a:pt x="68197" y="1675322"/>
                </a:lnTo>
                <a:cubicBezTo>
                  <a:pt x="1078372" y="686989"/>
                  <a:pt x="3313125" y="0"/>
                  <a:pt x="5907680" y="0"/>
                </a:cubicBezTo>
                <a:cubicBezTo>
                  <a:pt x="8502236" y="0"/>
                  <a:pt x="10736988" y="686989"/>
                  <a:pt x="11747164" y="1675322"/>
                </a:cubicBezTo>
                <a:lnTo>
                  <a:pt x="11815361" y="1745574"/>
                </a:lnTo>
              </a:path>
            </a:pathLst>
          </a:custGeom>
          <a:solidFill>
            <a:schemeClr val="bg1">
              <a:alpha val="1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3" name="Freeform: Shape 99"/>
          <p:cNvSpPr/>
          <p:nvPr/>
        </p:nvSpPr>
        <p:spPr>
          <a:xfrm>
            <a:off x="866" y="2593371"/>
            <a:ext cx="12187573" cy="1869474"/>
          </a:xfrm>
          <a:custGeom>
            <a:avLst/>
            <a:gdLst>
              <a:gd name="connsiteX0" fmla="*/ 5907680 w 11815361"/>
              <a:gd name="connsiteY0" fmla="*/ 0 h 1745574"/>
              <a:gd name="connsiteX1" fmla="*/ 11747164 w 11815361"/>
              <a:gd name="connsiteY1" fmla="*/ 1675322 h 1745574"/>
              <a:gd name="connsiteX2" fmla="*/ 11815361 w 11815361"/>
              <a:gd name="connsiteY2" fmla="*/ 1745574 h 1745574"/>
              <a:gd name="connsiteX3" fmla="*/ 0 w 11815361"/>
              <a:gd name="connsiteY3" fmla="*/ 1745574 h 1745574"/>
              <a:gd name="connsiteX4" fmla="*/ 68197 w 11815361"/>
              <a:gd name="connsiteY4" fmla="*/ 1675322 h 1745574"/>
              <a:gd name="connsiteX5" fmla="*/ 5907680 w 11815361"/>
              <a:gd name="connsiteY5" fmla="*/ 0 h 1745574"/>
              <a:gd name="connsiteX0" fmla="*/ 5907680 w 11815361"/>
              <a:gd name="connsiteY0" fmla="*/ 0 h 2198420"/>
              <a:gd name="connsiteX1" fmla="*/ 11747164 w 11815361"/>
              <a:gd name="connsiteY1" fmla="*/ 1675322 h 2198420"/>
              <a:gd name="connsiteX2" fmla="*/ 11815361 w 11815361"/>
              <a:gd name="connsiteY2" fmla="*/ 1745574 h 2198420"/>
              <a:gd name="connsiteX3" fmla="*/ 5076737 w 11815361"/>
              <a:gd name="connsiteY3" fmla="*/ 2198420 h 2198420"/>
              <a:gd name="connsiteX4" fmla="*/ 0 w 11815361"/>
              <a:gd name="connsiteY4" fmla="*/ 1745574 h 2198420"/>
              <a:gd name="connsiteX5" fmla="*/ 68197 w 11815361"/>
              <a:gd name="connsiteY5" fmla="*/ 1675322 h 2198420"/>
              <a:gd name="connsiteX6" fmla="*/ 5907680 w 11815361"/>
              <a:gd name="connsiteY6" fmla="*/ 0 h 2198420"/>
              <a:gd name="connsiteX0" fmla="*/ 5076737 w 11815361"/>
              <a:gd name="connsiteY0" fmla="*/ 2198420 h 2289860"/>
              <a:gd name="connsiteX1" fmla="*/ 0 w 11815361"/>
              <a:gd name="connsiteY1" fmla="*/ 1745574 h 2289860"/>
              <a:gd name="connsiteX2" fmla="*/ 68197 w 11815361"/>
              <a:gd name="connsiteY2" fmla="*/ 1675322 h 2289860"/>
              <a:gd name="connsiteX3" fmla="*/ 5907680 w 11815361"/>
              <a:gd name="connsiteY3" fmla="*/ 0 h 2289860"/>
              <a:gd name="connsiteX4" fmla="*/ 11747164 w 11815361"/>
              <a:gd name="connsiteY4" fmla="*/ 1675322 h 2289860"/>
              <a:gd name="connsiteX5" fmla="*/ 11815361 w 11815361"/>
              <a:gd name="connsiteY5" fmla="*/ 1745574 h 2289860"/>
              <a:gd name="connsiteX6" fmla="*/ 5165372 w 11815361"/>
              <a:gd name="connsiteY6" fmla="*/ 2289860 h 2289860"/>
              <a:gd name="connsiteX0" fmla="*/ 5076737 w 11815361"/>
              <a:gd name="connsiteY0" fmla="*/ 2198420 h 2198420"/>
              <a:gd name="connsiteX1" fmla="*/ 0 w 11815361"/>
              <a:gd name="connsiteY1" fmla="*/ 1745574 h 2198420"/>
              <a:gd name="connsiteX2" fmla="*/ 68197 w 11815361"/>
              <a:gd name="connsiteY2" fmla="*/ 1675322 h 2198420"/>
              <a:gd name="connsiteX3" fmla="*/ 5907680 w 11815361"/>
              <a:gd name="connsiteY3" fmla="*/ 0 h 2198420"/>
              <a:gd name="connsiteX4" fmla="*/ 11747164 w 11815361"/>
              <a:gd name="connsiteY4" fmla="*/ 1675322 h 2198420"/>
              <a:gd name="connsiteX5" fmla="*/ 11815361 w 11815361"/>
              <a:gd name="connsiteY5" fmla="*/ 1745574 h 2198420"/>
              <a:gd name="connsiteX0" fmla="*/ 0 w 11815361"/>
              <a:gd name="connsiteY0" fmla="*/ 1745574 h 1745574"/>
              <a:gd name="connsiteX1" fmla="*/ 68197 w 11815361"/>
              <a:gd name="connsiteY1" fmla="*/ 1675322 h 1745574"/>
              <a:gd name="connsiteX2" fmla="*/ 5907680 w 11815361"/>
              <a:gd name="connsiteY2" fmla="*/ 0 h 1745574"/>
              <a:gd name="connsiteX3" fmla="*/ 11747164 w 11815361"/>
              <a:gd name="connsiteY3" fmla="*/ 1675322 h 1745574"/>
              <a:gd name="connsiteX4" fmla="*/ 11815361 w 11815361"/>
              <a:gd name="connsiteY4" fmla="*/ 1745574 h 174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5361" h="1745574">
                <a:moveTo>
                  <a:pt x="0" y="1745574"/>
                </a:moveTo>
                <a:lnTo>
                  <a:pt x="68197" y="1675322"/>
                </a:lnTo>
                <a:cubicBezTo>
                  <a:pt x="1078372" y="686989"/>
                  <a:pt x="3313125" y="0"/>
                  <a:pt x="5907680" y="0"/>
                </a:cubicBezTo>
                <a:cubicBezTo>
                  <a:pt x="8502236" y="0"/>
                  <a:pt x="10736988" y="686989"/>
                  <a:pt x="11747164" y="1675322"/>
                </a:cubicBezTo>
                <a:lnTo>
                  <a:pt x="11815361" y="1745574"/>
                </a:lnTo>
              </a:path>
            </a:pathLst>
          </a:custGeom>
          <a:solidFill>
            <a:schemeClr val="bg1">
              <a:alpha val="15000"/>
            </a:schemeClr>
          </a:solid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2" name="Freeform: Shape 99"/>
          <p:cNvSpPr/>
          <p:nvPr/>
        </p:nvSpPr>
        <p:spPr>
          <a:xfrm>
            <a:off x="865" y="3990063"/>
            <a:ext cx="12190271" cy="1869474"/>
          </a:xfrm>
          <a:custGeom>
            <a:avLst/>
            <a:gdLst>
              <a:gd name="connsiteX0" fmla="*/ 5907680 w 11815361"/>
              <a:gd name="connsiteY0" fmla="*/ 0 h 1745574"/>
              <a:gd name="connsiteX1" fmla="*/ 11747164 w 11815361"/>
              <a:gd name="connsiteY1" fmla="*/ 1675322 h 1745574"/>
              <a:gd name="connsiteX2" fmla="*/ 11815361 w 11815361"/>
              <a:gd name="connsiteY2" fmla="*/ 1745574 h 1745574"/>
              <a:gd name="connsiteX3" fmla="*/ 0 w 11815361"/>
              <a:gd name="connsiteY3" fmla="*/ 1745574 h 1745574"/>
              <a:gd name="connsiteX4" fmla="*/ 68197 w 11815361"/>
              <a:gd name="connsiteY4" fmla="*/ 1675322 h 1745574"/>
              <a:gd name="connsiteX5" fmla="*/ 5907680 w 11815361"/>
              <a:gd name="connsiteY5" fmla="*/ 0 h 1745574"/>
              <a:gd name="connsiteX0" fmla="*/ 5907680 w 11815361"/>
              <a:gd name="connsiteY0" fmla="*/ 0 h 2198420"/>
              <a:gd name="connsiteX1" fmla="*/ 11747164 w 11815361"/>
              <a:gd name="connsiteY1" fmla="*/ 1675322 h 2198420"/>
              <a:gd name="connsiteX2" fmla="*/ 11815361 w 11815361"/>
              <a:gd name="connsiteY2" fmla="*/ 1745574 h 2198420"/>
              <a:gd name="connsiteX3" fmla="*/ 5076737 w 11815361"/>
              <a:gd name="connsiteY3" fmla="*/ 2198420 h 2198420"/>
              <a:gd name="connsiteX4" fmla="*/ 0 w 11815361"/>
              <a:gd name="connsiteY4" fmla="*/ 1745574 h 2198420"/>
              <a:gd name="connsiteX5" fmla="*/ 68197 w 11815361"/>
              <a:gd name="connsiteY5" fmla="*/ 1675322 h 2198420"/>
              <a:gd name="connsiteX6" fmla="*/ 5907680 w 11815361"/>
              <a:gd name="connsiteY6" fmla="*/ 0 h 2198420"/>
              <a:gd name="connsiteX0" fmla="*/ 5076737 w 11815361"/>
              <a:gd name="connsiteY0" fmla="*/ 2198420 h 2289860"/>
              <a:gd name="connsiteX1" fmla="*/ 0 w 11815361"/>
              <a:gd name="connsiteY1" fmla="*/ 1745574 h 2289860"/>
              <a:gd name="connsiteX2" fmla="*/ 68197 w 11815361"/>
              <a:gd name="connsiteY2" fmla="*/ 1675322 h 2289860"/>
              <a:gd name="connsiteX3" fmla="*/ 5907680 w 11815361"/>
              <a:gd name="connsiteY3" fmla="*/ 0 h 2289860"/>
              <a:gd name="connsiteX4" fmla="*/ 11747164 w 11815361"/>
              <a:gd name="connsiteY4" fmla="*/ 1675322 h 2289860"/>
              <a:gd name="connsiteX5" fmla="*/ 11815361 w 11815361"/>
              <a:gd name="connsiteY5" fmla="*/ 1745574 h 2289860"/>
              <a:gd name="connsiteX6" fmla="*/ 5165372 w 11815361"/>
              <a:gd name="connsiteY6" fmla="*/ 2289860 h 2289860"/>
              <a:gd name="connsiteX0" fmla="*/ 5076737 w 11815361"/>
              <a:gd name="connsiteY0" fmla="*/ 2198420 h 2198420"/>
              <a:gd name="connsiteX1" fmla="*/ 0 w 11815361"/>
              <a:gd name="connsiteY1" fmla="*/ 1745574 h 2198420"/>
              <a:gd name="connsiteX2" fmla="*/ 68197 w 11815361"/>
              <a:gd name="connsiteY2" fmla="*/ 1675322 h 2198420"/>
              <a:gd name="connsiteX3" fmla="*/ 5907680 w 11815361"/>
              <a:gd name="connsiteY3" fmla="*/ 0 h 2198420"/>
              <a:gd name="connsiteX4" fmla="*/ 11747164 w 11815361"/>
              <a:gd name="connsiteY4" fmla="*/ 1675322 h 2198420"/>
              <a:gd name="connsiteX5" fmla="*/ 11815361 w 11815361"/>
              <a:gd name="connsiteY5" fmla="*/ 1745574 h 2198420"/>
              <a:gd name="connsiteX0" fmla="*/ 0 w 11815361"/>
              <a:gd name="connsiteY0" fmla="*/ 1745574 h 1745574"/>
              <a:gd name="connsiteX1" fmla="*/ 68197 w 11815361"/>
              <a:gd name="connsiteY1" fmla="*/ 1675322 h 1745574"/>
              <a:gd name="connsiteX2" fmla="*/ 5907680 w 11815361"/>
              <a:gd name="connsiteY2" fmla="*/ 0 h 1745574"/>
              <a:gd name="connsiteX3" fmla="*/ 11747164 w 11815361"/>
              <a:gd name="connsiteY3" fmla="*/ 1675322 h 1745574"/>
              <a:gd name="connsiteX4" fmla="*/ 11815361 w 11815361"/>
              <a:gd name="connsiteY4" fmla="*/ 1745574 h 174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5361" h="1745574">
                <a:moveTo>
                  <a:pt x="0" y="1745574"/>
                </a:moveTo>
                <a:lnTo>
                  <a:pt x="68197" y="1675322"/>
                </a:lnTo>
                <a:cubicBezTo>
                  <a:pt x="1078372" y="686989"/>
                  <a:pt x="3313125" y="0"/>
                  <a:pt x="5907680" y="0"/>
                </a:cubicBezTo>
                <a:cubicBezTo>
                  <a:pt x="8502236" y="0"/>
                  <a:pt x="10736988" y="686989"/>
                  <a:pt x="11747164" y="1675322"/>
                </a:cubicBezTo>
                <a:lnTo>
                  <a:pt x="11815361" y="1745574"/>
                </a:lnTo>
              </a:path>
            </a:pathLst>
          </a:cu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9" name="Group 8"/>
          <p:cNvGrpSpPr/>
          <p:nvPr/>
        </p:nvGrpSpPr>
        <p:grpSpPr>
          <a:xfrm>
            <a:off x="399358" y="4315064"/>
            <a:ext cx="11349556" cy="1606474"/>
            <a:chOff x="580716" y="4237919"/>
            <a:chExt cx="11351165" cy="1606702"/>
          </a:xfrm>
        </p:grpSpPr>
        <p:sp>
          <p:nvSpPr>
            <p:cNvPr id="893" name="TextBox 892"/>
            <p:cNvSpPr txBox="1"/>
            <p:nvPr/>
          </p:nvSpPr>
          <p:spPr>
            <a:xfrm>
              <a:off x="580716" y="5255413"/>
              <a:ext cx="1381852" cy="513007"/>
            </a:xfrm>
            <a:prstGeom prst="rect">
              <a:avLst/>
            </a:prstGeom>
            <a:noFill/>
          </p:spPr>
          <p:txBody>
            <a:bodyPr wrap="none" rtlCol="0">
              <a:spAutoFit/>
            </a:bodyPr>
            <a:lstStyle/>
            <a:p>
              <a:pPr marL="0" marR="0" lvl="0" indent="0" algn="ctr" defTabSz="856960"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Turnkey global </a:t>
              </a:r>
              <a:b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b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distribution</a:t>
              </a:r>
            </a:p>
          </p:txBody>
        </p:sp>
        <p:sp>
          <p:nvSpPr>
            <p:cNvPr id="894" name="TextBox 893"/>
            <p:cNvSpPr txBox="1"/>
            <p:nvPr/>
          </p:nvSpPr>
          <p:spPr>
            <a:xfrm>
              <a:off x="2644331" y="4596855"/>
              <a:ext cx="2101697" cy="513007"/>
            </a:xfrm>
            <a:prstGeom prst="rect">
              <a:avLst/>
            </a:prstGeom>
            <a:noFill/>
          </p:spPr>
          <p:txBody>
            <a:bodyPr wrap="none" rtlCol="0">
              <a:spAutoFit/>
            </a:bodyPr>
            <a:lstStyle/>
            <a:p>
              <a:pPr marL="0" marR="0" lvl="0" indent="0" algn="ctr" defTabSz="856960"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Elastic scale out </a:t>
              </a:r>
            </a:p>
            <a:p>
              <a:pPr marL="0" marR="0" lvl="0" indent="0" algn="ctr" defTabSz="856960"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of storage &amp; throughput</a:t>
              </a:r>
            </a:p>
          </p:txBody>
        </p:sp>
        <p:sp>
          <p:nvSpPr>
            <p:cNvPr id="895" name="TextBox 894"/>
            <p:cNvSpPr txBox="1"/>
            <p:nvPr/>
          </p:nvSpPr>
          <p:spPr>
            <a:xfrm>
              <a:off x="5354381" y="4237919"/>
              <a:ext cx="2059260" cy="513007"/>
            </a:xfrm>
            <a:prstGeom prst="rect">
              <a:avLst/>
            </a:prstGeom>
            <a:noFill/>
          </p:spPr>
          <p:txBody>
            <a:bodyPr wrap="none" rtlCol="0">
              <a:spAutoFit/>
            </a:bodyPr>
            <a:lstStyle/>
            <a:p>
              <a:pPr marL="0" marR="0" lvl="0" indent="0" algn="ctr" defTabSz="856960"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Guaranteed low latency </a:t>
              </a:r>
              <a:b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b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at the 99</a:t>
              </a:r>
              <a:r>
                <a:rPr kumimoji="0" lang="en-US" sz="1372" b="0" i="0" u="none" strike="noStrike" kern="0" cap="none" spc="0" normalizeH="0" baseline="30000" noProof="0">
                  <a:ln>
                    <a:noFill/>
                  </a:ln>
                  <a:solidFill>
                    <a:srgbClr val="0078D7"/>
                  </a:solidFill>
                  <a:effectLst/>
                  <a:uLnTx/>
                  <a:uFillTx/>
                  <a:latin typeface="Segoe UI"/>
                  <a:ea typeface="+mn-ea"/>
                  <a:cs typeface="Segoe UI Semilight" panose="020B0402040204020203" pitchFamily="34" charset="0"/>
                </a:rPr>
                <a:t>th</a:t>
              </a: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 percentile</a:t>
              </a:r>
            </a:p>
          </p:txBody>
        </p:sp>
        <p:sp>
          <p:nvSpPr>
            <p:cNvPr id="896" name="TextBox 895"/>
            <p:cNvSpPr txBox="1"/>
            <p:nvPr/>
          </p:nvSpPr>
          <p:spPr>
            <a:xfrm>
              <a:off x="10495019" y="5331614"/>
              <a:ext cx="1436862" cy="513007"/>
            </a:xfrm>
            <a:prstGeom prst="rect">
              <a:avLst/>
            </a:prstGeom>
            <a:noFill/>
          </p:spPr>
          <p:txBody>
            <a:bodyPr wrap="none" rtlCol="0">
              <a:spAutoFit/>
            </a:bodyPr>
            <a:lstStyle/>
            <a:p>
              <a:pPr marL="0" marR="0" lvl="0" indent="0" algn="ctr" defTabSz="856960"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Comprehensive </a:t>
              </a:r>
              <a:b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b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SLAs</a:t>
              </a:r>
            </a:p>
          </p:txBody>
        </p:sp>
        <p:sp>
          <p:nvSpPr>
            <p:cNvPr id="897" name="TextBox 896"/>
            <p:cNvSpPr txBox="1"/>
            <p:nvPr/>
          </p:nvSpPr>
          <p:spPr>
            <a:xfrm>
              <a:off x="8072446" y="4596855"/>
              <a:ext cx="1694622" cy="513007"/>
            </a:xfrm>
            <a:prstGeom prst="rect">
              <a:avLst/>
            </a:prstGeom>
            <a:noFill/>
          </p:spPr>
          <p:txBody>
            <a:bodyPr wrap="none" rtlCol="0">
              <a:spAutoFit/>
            </a:bodyPr>
            <a:lstStyle/>
            <a:p>
              <a:pPr marL="0" marR="0" lvl="0" indent="0" algn="ctr" defTabSz="856960"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Five well-defined </a:t>
              </a:r>
              <a:b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br>
              <a:r>
                <a:rPr kumimoji="0" lang="en-US" sz="1372" b="0" i="0" u="none" strike="noStrike" kern="0" cap="none" spc="0" normalizeH="0" baseline="0" noProof="0">
                  <a:ln>
                    <a:noFill/>
                  </a:ln>
                  <a:solidFill>
                    <a:srgbClr val="0078D7"/>
                  </a:solidFill>
                  <a:effectLst/>
                  <a:uLnTx/>
                  <a:uFillTx/>
                  <a:latin typeface="Segoe UI"/>
                  <a:ea typeface="+mn-ea"/>
                  <a:cs typeface="Segoe UI Semilight" panose="020B0402040204020203" pitchFamily="34" charset="0"/>
                </a:rPr>
                <a:t>consistency models</a:t>
              </a:r>
            </a:p>
          </p:txBody>
        </p:sp>
      </p:grpSp>
      <p:sp>
        <p:nvSpPr>
          <p:cNvPr id="84" name="Title 10"/>
          <p:cNvSpPr>
            <a:spLocks noGrp="1"/>
          </p:cNvSpPr>
          <p:nvPr>
            <p:ph type="title"/>
          </p:nvPr>
        </p:nvSpPr>
        <p:spPr>
          <a:xfrm>
            <a:off x="268907" y="280714"/>
            <a:ext cx="11654187" cy="899537"/>
          </a:xfrm>
        </p:spPr>
        <p:txBody>
          <a:bodyPr/>
          <a:lstStyle/>
          <a:p>
            <a:pPr>
              <a:spcBef>
                <a:spcPts val="600"/>
              </a:spcBef>
            </a:pPr>
            <a:r>
              <a:rPr lang="en-US">
                <a:solidFill>
                  <a:schemeClr val="tx1"/>
                </a:solidFill>
                <a:latin typeface="+mn-lt"/>
              </a:rPr>
              <a:t>Azure Cosmos DB</a:t>
            </a:r>
            <a:br>
              <a:rPr lang="en-US">
                <a:solidFill>
                  <a:schemeClr val="tx1"/>
                </a:solidFill>
                <a:latin typeface="+mn-lt"/>
              </a:rPr>
            </a:br>
            <a:endParaRPr lang="en-US" cap="none">
              <a:solidFill>
                <a:schemeClr val="tx1"/>
              </a:solidFill>
              <a:latin typeface="+mn-lt"/>
            </a:endParaRPr>
          </a:p>
        </p:txBody>
      </p:sp>
      <p:grpSp>
        <p:nvGrpSpPr>
          <p:cNvPr id="11" name="Group 10">
            <a:extLst>
              <a:ext uri="{FF2B5EF4-FFF2-40B4-BE49-F238E27FC236}">
                <a16:creationId xmlns:a16="http://schemas.microsoft.com/office/drawing/2014/main" id="{077A2346-E711-49EA-BD8F-F81EC99B99BD}"/>
              </a:ext>
            </a:extLst>
          </p:cNvPr>
          <p:cNvGrpSpPr/>
          <p:nvPr/>
        </p:nvGrpSpPr>
        <p:grpSpPr>
          <a:xfrm>
            <a:off x="9277725" y="6154461"/>
            <a:ext cx="223208" cy="433573"/>
            <a:chOff x="9576336" y="6019901"/>
            <a:chExt cx="223240" cy="433634"/>
          </a:xfrm>
        </p:grpSpPr>
        <p:sp>
          <p:nvSpPr>
            <p:cNvPr id="106" name="Freeform: Shape 411"/>
            <p:cNvSpPr/>
            <p:nvPr/>
          </p:nvSpPr>
          <p:spPr>
            <a:xfrm>
              <a:off x="9620313" y="6318248"/>
              <a:ext cx="135287" cy="135287"/>
            </a:xfrm>
            <a:custGeom>
              <a:avLst/>
              <a:gdLst>
                <a:gd name="connsiteX0" fmla="*/ 33738 w 67473"/>
                <a:gd name="connsiteY0" fmla="*/ 0 h 67473"/>
                <a:gd name="connsiteX1" fmla="*/ 67473 w 67473"/>
                <a:gd name="connsiteY1" fmla="*/ 33736 h 67473"/>
                <a:gd name="connsiteX2" fmla="*/ 33738 w 67473"/>
                <a:gd name="connsiteY2" fmla="*/ 67473 h 67473"/>
                <a:gd name="connsiteX3" fmla="*/ 0 w 67473"/>
                <a:gd name="connsiteY3" fmla="*/ 33736 h 67473"/>
                <a:gd name="connsiteX4" fmla="*/ 33738 w 67473"/>
                <a:gd name="connsiteY4" fmla="*/ 0 h 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3" h="67473">
                  <a:moveTo>
                    <a:pt x="33738" y="0"/>
                  </a:moveTo>
                  <a:cubicBezTo>
                    <a:pt x="52370" y="0"/>
                    <a:pt x="67473" y="15104"/>
                    <a:pt x="67473" y="33736"/>
                  </a:cubicBezTo>
                  <a:cubicBezTo>
                    <a:pt x="67473" y="52368"/>
                    <a:pt x="52370" y="67473"/>
                    <a:pt x="33738" y="67473"/>
                  </a:cubicBezTo>
                  <a:cubicBezTo>
                    <a:pt x="15105" y="67473"/>
                    <a:pt x="0" y="52368"/>
                    <a:pt x="0" y="33736"/>
                  </a:cubicBezTo>
                  <a:cubicBezTo>
                    <a:pt x="0" y="15104"/>
                    <a:pt x="15105" y="0"/>
                    <a:pt x="33738" y="0"/>
                  </a:cubicBezTo>
                  <a:close/>
                </a:path>
              </a:pathLst>
            </a:custGeom>
            <a:solidFill>
              <a:schemeClr val="tx2"/>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ADB8B183-CB92-45C8-8AA4-0C6911395AEB}"/>
                </a:ext>
              </a:extLst>
            </p:cNvPr>
            <p:cNvGrpSpPr/>
            <p:nvPr/>
          </p:nvGrpSpPr>
          <p:grpSpPr>
            <a:xfrm>
              <a:off x="9576336" y="6019901"/>
              <a:ext cx="223240" cy="357070"/>
              <a:chOff x="9523117" y="5842588"/>
              <a:chExt cx="329677" cy="527319"/>
            </a:xfrm>
          </p:grpSpPr>
          <p:sp>
            <p:nvSpPr>
              <p:cNvPr id="108" name="Oval 903"/>
              <p:cNvSpPr/>
              <p:nvPr/>
            </p:nvSpPr>
            <p:spPr>
              <a:xfrm>
                <a:off x="9591504" y="5905106"/>
                <a:ext cx="192907" cy="192907"/>
              </a:xfrm>
              <a:prstGeom prst="ellipse">
                <a:avLst/>
              </a:prstGeom>
              <a:solidFill>
                <a:srgbClr val="E1E1E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15" name="Freeform 5">
                <a:extLst>
                  <a:ext uri="{FF2B5EF4-FFF2-40B4-BE49-F238E27FC236}">
                    <a16:creationId xmlns:a16="http://schemas.microsoft.com/office/drawing/2014/main" id="{F804D774-20F1-42F0-A01E-2FA593BF563D}"/>
                  </a:ext>
                </a:extLst>
              </p:cNvPr>
              <p:cNvSpPr>
                <a:spLocks noEditPoints="1"/>
              </p:cNvSpPr>
              <p:nvPr/>
            </p:nvSpPr>
            <p:spPr bwMode="auto">
              <a:xfrm>
                <a:off x="9523117" y="5842588"/>
                <a:ext cx="329677" cy="527319"/>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rgbClr val="E1E1E1"/>
              </a:solidFill>
              <a:ln w="12700" cap="flat">
                <a:solidFill>
                  <a:schemeClr val="tx2"/>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10" name="Group 9">
            <a:extLst>
              <a:ext uri="{FF2B5EF4-FFF2-40B4-BE49-F238E27FC236}">
                <a16:creationId xmlns:a16="http://schemas.microsoft.com/office/drawing/2014/main" id="{E5A7D07E-75FB-4559-875F-262AB2467085}"/>
              </a:ext>
            </a:extLst>
          </p:cNvPr>
          <p:cNvGrpSpPr/>
          <p:nvPr/>
        </p:nvGrpSpPr>
        <p:grpSpPr>
          <a:xfrm>
            <a:off x="7467859" y="6382096"/>
            <a:ext cx="223208" cy="431543"/>
            <a:chOff x="7468054" y="6382515"/>
            <a:chExt cx="223240" cy="431604"/>
          </a:xfrm>
        </p:grpSpPr>
        <p:sp>
          <p:nvSpPr>
            <p:cNvPr id="89" name="Freeform: Shape 411"/>
            <p:cNvSpPr/>
            <p:nvPr/>
          </p:nvSpPr>
          <p:spPr>
            <a:xfrm>
              <a:off x="7512031" y="6678832"/>
              <a:ext cx="135287" cy="135287"/>
            </a:xfrm>
            <a:custGeom>
              <a:avLst/>
              <a:gdLst>
                <a:gd name="connsiteX0" fmla="*/ 33738 w 67473"/>
                <a:gd name="connsiteY0" fmla="*/ 0 h 67473"/>
                <a:gd name="connsiteX1" fmla="*/ 67473 w 67473"/>
                <a:gd name="connsiteY1" fmla="*/ 33736 h 67473"/>
                <a:gd name="connsiteX2" fmla="*/ 33738 w 67473"/>
                <a:gd name="connsiteY2" fmla="*/ 67473 h 67473"/>
                <a:gd name="connsiteX3" fmla="*/ 0 w 67473"/>
                <a:gd name="connsiteY3" fmla="*/ 33736 h 67473"/>
                <a:gd name="connsiteX4" fmla="*/ 33738 w 67473"/>
                <a:gd name="connsiteY4" fmla="*/ 0 h 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3" h="67473">
                  <a:moveTo>
                    <a:pt x="33738" y="0"/>
                  </a:moveTo>
                  <a:cubicBezTo>
                    <a:pt x="52370" y="0"/>
                    <a:pt x="67473" y="15104"/>
                    <a:pt x="67473" y="33736"/>
                  </a:cubicBezTo>
                  <a:cubicBezTo>
                    <a:pt x="67473" y="52368"/>
                    <a:pt x="52370" y="67473"/>
                    <a:pt x="33738" y="67473"/>
                  </a:cubicBezTo>
                  <a:cubicBezTo>
                    <a:pt x="15105" y="67473"/>
                    <a:pt x="0" y="52368"/>
                    <a:pt x="0" y="33736"/>
                  </a:cubicBezTo>
                  <a:cubicBezTo>
                    <a:pt x="0" y="15104"/>
                    <a:pt x="15105" y="0"/>
                    <a:pt x="33738" y="0"/>
                  </a:cubicBezTo>
                  <a:close/>
                </a:path>
              </a:pathLst>
            </a:custGeom>
            <a:solidFill>
              <a:schemeClr val="tx2"/>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BEDAB537-5CA0-4293-B11E-515BEC693AD6}"/>
                </a:ext>
              </a:extLst>
            </p:cNvPr>
            <p:cNvGrpSpPr/>
            <p:nvPr/>
          </p:nvGrpSpPr>
          <p:grpSpPr>
            <a:xfrm>
              <a:off x="7468054" y="6382515"/>
              <a:ext cx="223240" cy="357070"/>
              <a:chOff x="7414835" y="6205202"/>
              <a:chExt cx="329677" cy="527319"/>
            </a:xfrm>
          </p:grpSpPr>
          <p:sp>
            <p:nvSpPr>
              <p:cNvPr id="91" name="Oval 17"/>
              <p:cNvSpPr/>
              <p:nvPr/>
            </p:nvSpPr>
            <p:spPr>
              <a:xfrm>
                <a:off x="7483222" y="6265690"/>
                <a:ext cx="192907" cy="192907"/>
              </a:xfrm>
              <a:prstGeom prst="ellipse">
                <a:avLst/>
              </a:prstGeom>
              <a:solidFill>
                <a:srgbClr val="E1E1E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16" name="Freeform 5">
                <a:extLst>
                  <a:ext uri="{FF2B5EF4-FFF2-40B4-BE49-F238E27FC236}">
                    <a16:creationId xmlns:a16="http://schemas.microsoft.com/office/drawing/2014/main" id="{086FE07A-63F7-4835-A848-587ABFEEF617}"/>
                  </a:ext>
                </a:extLst>
              </p:cNvPr>
              <p:cNvSpPr>
                <a:spLocks noEditPoints="1"/>
              </p:cNvSpPr>
              <p:nvPr/>
            </p:nvSpPr>
            <p:spPr bwMode="auto">
              <a:xfrm>
                <a:off x="7414835" y="6205202"/>
                <a:ext cx="329677" cy="527319"/>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rgbClr val="E1E1E1"/>
              </a:solidFill>
              <a:ln w="12700" cap="flat">
                <a:solidFill>
                  <a:schemeClr val="tx2"/>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8" name="Group 7">
            <a:extLst>
              <a:ext uri="{FF2B5EF4-FFF2-40B4-BE49-F238E27FC236}">
                <a16:creationId xmlns:a16="http://schemas.microsoft.com/office/drawing/2014/main" id="{C182DA2D-3B7F-4476-B9EE-CEE70342A7F7}"/>
              </a:ext>
            </a:extLst>
          </p:cNvPr>
          <p:cNvGrpSpPr/>
          <p:nvPr/>
        </p:nvGrpSpPr>
        <p:grpSpPr>
          <a:xfrm>
            <a:off x="6207467" y="5802748"/>
            <a:ext cx="223208" cy="433573"/>
            <a:chOff x="6393022" y="6019901"/>
            <a:chExt cx="223240" cy="433634"/>
          </a:xfrm>
        </p:grpSpPr>
        <p:sp>
          <p:nvSpPr>
            <p:cNvPr id="101" name="Freeform: Shape 411"/>
            <p:cNvSpPr/>
            <p:nvPr/>
          </p:nvSpPr>
          <p:spPr>
            <a:xfrm>
              <a:off x="6436999" y="6318248"/>
              <a:ext cx="135287" cy="135287"/>
            </a:xfrm>
            <a:custGeom>
              <a:avLst/>
              <a:gdLst>
                <a:gd name="connsiteX0" fmla="*/ 33738 w 67473"/>
                <a:gd name="connsiteY0" fmla="*/ 0 h 67473"/>
                <a:gd name="connsiteX1" fmla="*/ 67473 w 67473"/>
                <a:gd name="connsiteY1" fmla="*/ 33736 h 67473"/>
                <a:gd name="connsiteX2" fmla="*/ 33738 w 67473"/>
                <a:gd name="connsiteY2" fmla="*/ 67473 h 67473"/>
                <a:gd name="connsiteX3" fmla="*/ 0 w 67473"/>
                <a:gd name="connsiteY3" fmla="*/ 33736 h 67473"/>
                <a:gd name="connsiteX4" fmla="*/ 33738 w 67473"/>
                <a:gd name="connsiteY4" fmla="*/ 0 h 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3" h="67473">
                  <a:moveTo>
                    <a:pt x="33738" y="0"/>
                  </a:moveTo>
                  <a:cubicBezTo>
                    <a:pt x="52370" y="0"/>
                    <a:pt x="67473" y="15104"/>
                    <a:pt x="67473" y="33736"/>
                  </a:cubicBezTo>
                  <a:cubicBezTo>
                    <a:pt x="67473" y="52368"/>
                    <a:pt x="52370" y="67473"/>
                    <a:pt x="33738" y="67473"/>
                  </a:cubicBezTo>
                  <a:cubicBezTo>
                    <a:pt x="15105" y="67473"/>
                    <a:pt x="0" y="52368"/>
                    <a:pt x="0" y="33736"/>
                  </a:cubicBezTo>
                  <a:cubicBezTo>
                    <a:pt x="0" y="15104"/>
                    <a:pt x="15105" y="0"/>
                    <a:pt x="33738" y="0"/>
                  </a:cubicBezTo>
                  <a:close/>
                </a:path>
              </a:pathLst>
            </a:custGeom>
            <a:solidFill>
              <a:schemeClr val="tx2"/>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5" name="Group 4">
              <a:extLst>
                <a:ext uri="{FF2B5EF4-FFF2-40B4-BE49-F238E27FC236}">
                  <a16:creationId xmlns:a16="http://schemas.microsoft.com/office/drawing/2014/main" id="{A0DFD2A5-02C2-49DA-A254-731165E3974B}"/>
                </a:ext>
              </a:extLst>
            </p:cNvPr>
            <p:cNvGrpSpPr/>
            <p:nvPr/>
          </p:nvGrpSpPr>
          <p:grpSpPr>
            <a:xfrm>
              <a:off x="6393022" y="6019901"/>
              <a:ext cx="223240" cy="357070"/>
              <a:chOff x="6339803" y="5842588"/>
              <a:chExt cx="329677" cy="527319"/>
            </a:xfrm>
          </p:grpSpPr>
          <p:sp>
            <p:nvSpPr>
              <p:cNvPr id="103" name="Oval 27"/>
              <p:cNvSpPr/>
              <p:nvPr/>
            </p:nvSpPr>
            <p:spPr>
              <a:xfrm>
                <a:off x="6408190" y="5905106"/>
                <a:ext cx="192907" cy="192907"/>
              </a:xfrm>
              <a:prstGeom prst="ellipse">
                <a:avLst/>
              </a:prstGeom>
              <a:solidFill>
                <a:srgbClr val="E1E1E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17" name="Freeform 5">
                <a:extLst>
                  <a:ext uri="{FF2B5EF4-FFF2-40B4-BE49-F238E27FC236}">
                    <a16:creationId xmlns:a16="http://schemas.microsoft.com/office/drawing/2014/main" id="{9043C574-91E2-427D-99B1-FBE3A22DA0D2}"/>
                  </a:ext>
                </a:extLst>
              </p:cNvPr>
              <p:cNvSpPr>
                <a:spLocks noEditPoints="1"/>
              </p:cNvSpPr>
              <p:nvPr/>
            </p:nvSpPr>
            <p:spPr bwMode="auto">
              <a:xfrm>
                <a:off x="6339803" y="5842588"/>
                <a:ext cx="329677" cy="527319"/>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rgbClr val="E1E1E1"/>
              </a:solidFill>
              <a:ln w="12700" cap="flat">
                <a:solidFill>
                  <a:schemeClr val="tx2"/>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12" name="Group 11">
            <a:extLst>
              <a:ext uri="{FF2B5EF4-FFF2-40B4-BE49-F238E27FC236}">
                <a16:creationId xmlns:a16="http://schemas.microsoft.com/office/drawing/2014/main" id="{81905357-76B3-46A9-A2AA-C02068C8EEDB}"/>
              </a:ext>
            </a:extLst>
          </p:cNvPr>
          <p:cNvGrpSpPr/>
          <p:nvPr/>
        </p:nvGrpSpPr>
        <p:grpSpPr>
          <a:xfrm>
            <a:off x="2184117" y="6187016"/>
            <a:ext cx="223208" cy="450258"/>
            <a:chOff x="2418475" y="6242316"/>
            <a:chExt cx="223240" cy="450322"/>
          </a:xfrm>
        </p:grpSpPr>
        <p:sp>
          <p:nvSpPr>
            <p:cNvPr id="83" name="Freeform: Shape 411"/>
            <p:cNvSpPr/>
            <p:nvPr/>
          </p:nvSpPr>
          <p:spPr>
            <a:xfrm>
              <a:off x="2462452" y="6557351"/>
              <a:ext cx="135287" cy="135287"/>
            </a:xfrm>
            <a:custGeom>
              <a:avLst/>
              <a:gdLst>
                <a:gd name="connsiteX0" fmla="*/ 33738 w 67473"/>
                <a:gd name="connsiteY0" fmla="*/ 0 h 67473"/>
                <a:gd name="connsiteX1" fmla="*/ 67473 w 67473"/>
                <a:gd name="connsiteY1" fmla="*/ 33736 h 67473"/>
                <a:gd name="connsiteX2" fmla="*/ 33738 w 67473"/>
                <a:gd name="connsiteY2" fmla="*/ 67473 h 67473"/>
                <a:gd name="connsiteX3" fmla="*/ 0 w 67473"/>
                <a:gd name="connsiteY3" fmla="*/ 33736 h 67473"/>
                <a:gd name="connsiteX4" fmla="*/ 33738 w 67473"/>
                <a:gd name="connsiteY4" fmla="*/ 0 h 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73" h="67473">
                  <a:moveTo>
                    <a:pt x="33738" y="0"/>
                  </a:moveTo>
                  <a:cubicBezTo>
                    <a:pt x="52370" y="0"/>
                    <a:pt x="67473" y="15104"/>
                    <a:pt x="67473" y="33736"/>
                  </a:cubicBezTo>
                  <a:cubicBezTo>
                    <a:pt x="67473" y="52368"/>
                    <a:pt x="52370" y="67473"/>
                    <a:pt x="33738" y="67473"/>
                  </a:cubicBezTo>
                  <a:cubicBezTo>
                    <a:pt x="15105" y="67473"/>
                    <a:pt x="0" y="52368"/>
                    <a:pt x="0" y="33736"/>
                  </a:cubicBezTo>
                  <a:cubicBezTo>
                    <a:pt x="0" y="15104"/>
                    <a:pt x="15105" y="0"/>
                    <a:pt x="33738" y="0"/>
                  </a:cubicBezTo>
                  <a:close/>
                </a:path>
              </a:pathLst>
            </a:custGeom>
            <a:solidFill>
              <a:schemeClr val="tx2"/>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grpSp>
          <p:nvGrpSpPr>
            <p:cNvPr id="4" name="Group 3">
              <a:extLst>
                <a:ext uri="{FF2B5EF4-FFF2-40B4-BE49-F238E27FC236}">
                  <a16:creationId xmlns:a16="http://schemas.microsoft.com/office/drawing/2014/main" id="{54BA13A7-CAA3-4B66-82A0-72CCA35E705A}"/>
                </a:ext>
              </a:extLst>
            </p:cNvPr>
            <p:cNvGrpSpPr/>
            <p:nvPr/>
          </p:nvGrpSpPr>
          <p:grpSpPr>
            <a:xfrm>
              <a:off x="2418475" y="6242316"/>
              <a:ext cx="223240" cy="357070"/>
              <a:chOff x="2365256" y="6065003"/>
              <a:chExt cx="329677" cy="527319"/>
            </a:xfrm>
          </p:grpSpPr>
          <p:sp>
            <p:nvSpPr>
              <p:cNvPr id="86" name="Oval 6"/>
              <p:cNvSpPr/>
              <p:nvPr/>
            </p:nvSpPr>
            <p:spPr>
              <a:xfrm>
                <a:off x="2433643" y="6144209"/>
                <a:ext cx="192907" cy="192907"/>
              </a:xfrm>
              <a:prstGeom prst="ellipse">
                <a:avLst/>
              </a:prstGeom>
              <a:solidFill>
                <a:srgbClr val="E1E1E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30" name="Freeform 5">
                <a:extLst>
                  <a:ext uri="{FF2B5EF4-FFF2-40B4-BE49-F238E27FC236}">
                    <a16:creationId xmlns:a16="http://schemas.microsoft.com/office/drawing/2014/main" id="{7D527200-0FD3-4A64-9A97-DAA493271096}"/>
                  </a:ext>
                </a:extLst>
              </p:cNvPr>
              <p:cNvSpPr>
                <a:spLocks noEditPoints="1"/>
              </p:cNvSpPr>
              <p:nvPr/>
            </p:nvSpPr>
            <p:spPr bwMode="auto">
              <a:xfrm>
                <a:off x="2365256" y="6065003"/>
                <a:ext cx="329677" cy="527319"/>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solidFill>
                <a:srgbClr val="E1E1E1"/>
              </a:solidFill>
              <a:ln w="12700" cap="flat">
                <a:solidFill>
                  <a:schemeClr val="tx2"/>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pic>
        <p:nvPicPr>
          <p:cNvPr id="99" name="Picture 98"/>
          <p:cNvPicPr>
            <a:picLocks noChangeAspect="1"/>
          </p:cNvPicPr>
          <p:nvPr/>
        </p:nvPicPr>
        <p:blipFill>
          <a:blip r:embed="rId4"/>
          <a:stretch>
            <a:fillRect/>
          </a:stretch>
        </p:blipFill>
        <p:spPr>
          <a:xfrm>
            <a:off x="3604993" y="2032847"/>
            <a:ext cx="631043" cy="418516"/>
          </a:xfrm>
          <a:prstGeom prst="rect">
            <a:avLst/>
          </a:prstGeom>
        </p:spPr>
      </p:pic>
      <p:grpSp>
        <p:nvGrpSpPr>
          <p:cNvPr id="20" name="Group 19">
            <a:extLst>
              <a:ext uri="{FF2B5EF4-FFF2-40B4-BE49-F238E27FC236}">
                <a16:creationId xmlns:a16="http://schemas.microsoft.com/office/drawing/2014/main" id="{12DB49D7-5838-404C-B16E-F21A9F61F6A4}"/>
              </a:ext>
            </a:extLst>
          </p:cNvPr>
          <p:cNvGrpSpPr/>
          <p:nvPr/>
        </p:nvGrpSpPr>
        <p:grpSpPr>
          <a:xfrm>
            <a:off x="2760366" y="3015242"/>
            <a:ext cx="7055261" cy="1021916"/>
            <a:chOff x="2759892" y="3085807"/>
            <a:chExt cx="7056262" cy="1022061"/>
          </a:xfrm>
        </p:grpSpPr>
        <p:grpSp>
          <p:nvGrpSpPr>
            <p:cNvPr id="17" name="Group 16">
              <a:extLst>
                <a:ext uri="{FF2B5EF4-FFF2-40B4-BE49-F238E27FC236}">
                  <a16:creationId xmlns:a16="http://schemas.microsoft.com/office/drawing/2014/main" id="{E5DA855E-3024-42F2-BA8F-EAD67D95D47A}"/>
                </a:ext>
              </a:extLst>
            </p:cNvPr>
            <p:cNvGrpSpPr/>
            <p:nvPr/>
          </p:nvGrpSpPr>
          <p:grpSpPr>
            <a:xfrm>
              <a:off x="7002806" y="3085807"/>
              <a:ext cx="1014301" cy="783890"/>
              <a:chOff x="6905435" y="3085807"/>
              <a:chExt cx="1014301" cy="783890"/>
            </a:xfrm>
          </p:grpSpPr>
          <p:grpSp>
            <p:nvGrpSpPr>
              <p:cNvPr id="148" name="Group 147"/>
              <p:cNvGrpSpPr/>
              <p:nvPr/>
            </p:nvGrpSpPr>
            <p:grpSpPr>
              <a:xfrm>
                <a:off x="7092749" y="3085807"/>
                <a:ext cx="499208" cy="473323"/>
                <a:chOff x="7128988" y="4166153"/>
                <a:chExt cx="604908" cy="573541"/>
              </a:xfrm>
              <a:solidFill>
                <a:schemeClr val="tx2"/>
              </a:solidFill>
            </p:grpSpPr>
            <p:cxnSp>
              <p:nvCxnSpPr>
                <p:cNvPr id="149" name="Straight Connector 148"/>
                <p:cNvCxnSpPr>
                  <a:cxnSpLocks/>
                </p:cNvCxnSpPr>
                <p:nvPr/>
              </p:nvCxnSpPr>
              <p:spPr>
                <a:xfrm>
                  <a:off x="7128988" y="4451736"/>
                  <a:ext cx="238107" cy="72556"/>
                </a:xfrm>
                <a:prstGeom prst="line">
                  <a:avLst/>
                </a:prstGeom>
                <a:grpFill/>
                <a:ln w="12700" cap="flat" cmpd="sng" algn="ctr">
                  <a:solidFill>
                    <a:schemeClr val="tx1"/>
                  </a:solidFill>
                  <a:prstDash val="sysDot"/>
                  <a:miter lim="800000"/>
                  <a:headEnd type="none"/>
                  <a:tailEnd type="none"/>
                </a:ln>
                <a:effectLst/>
              </p:spPr>
            </p:cxnSp>
            <p:cxnSp>
              <p:nvCxnSpPr>
                <p:cNvPr id="150" name="Straight Connector 149"/>
                <p:cNvCxnSpPr>
                  <a:cxnSpLocks/>
                </p:cNvCxnSpPr>
                <p:nvPr/>
              </p:nvCxnSpPr>
              <p:spPr>
                <a:xfrm flipV="1">
                  <a:off x="7128988" y="4379180"/>
                  <a:ext cx="233873" cy="72556"/>
                </a:xfrm>
                <a:prstGeom prst="line">
                  <a:avLst/>
                </a:prstGeom>
                <a:grpFill/>
                <a:ln w="12700" cap="flat" cmpd="sng" algn="ctr">
                  <a:solidFill>
                    <a:schemeClr val="tx1"/>
                  </a:solidFill>
                  <a:prstDash val="sysDot"/>
                  <a:miter lim="800000"/>
                  <a:headEnd type="none"/>
                  <a:tailEnd type="none"/>
                </a:ln>
                <a:effectLst/>
              </p:spPr>
            </p:cxnSp>
            <p:sp>
              <p:nvSpPr>
                <p:cNvPr id="151" name="Oval 150"/>
                <p:cNvSpPr/>
                <p:nvPr/>
              </p:nvSpPr>
              <p:spPr bwMode="auto">
                <a:xfrm>
                  <a:off x="7128988" y="4383154"/>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cxnSp>
              <p:nvCxnSpPr>
                <p:cNvPr id="152" name="Straight Connector 151"/>
                <p:cNvCxnSpPr>
                  <a:cxnSpLocks/>
                </p:cNvCxnSpPr>
                <p:nvPr/>
              </p:nvCxnSpPr>
              <p:spPr>
                <a:xfrm>
                  <a:off x="7367095" y="4524292"/>
                  <a:ext cx="241432" cy="108368"/>
                </a:xfrm>
                <a:prstGeom prst="line">
                  <a:avLst/>
                </a:prstGeom>
                <a:grpFill/>
                <a:ln w="12700" cap="flat" cmpd="sng" algn="ctr">
                  <a:solidFill>
                    <a:schemeClr val="tx1"/>
                  </a:solidFill>
                  <a:prstDash val="sysDot"/>
                  <a:miter lim="800000"/>
                  <a:headEnd type="none"/>
                  <a:tailEnd type="none"/>
                </a:ln>
                <a:effectLst/>
              </p:spPr>
            </p:cxnSp>
            <p:cxnSp>
              <p:nvCxnSpPr>
                <p:cNvPr id="153" name="Straight Connector 152"/>
                <p:cNvCxnSpPr>
                  <a:cxnSpLocks/>
                </p:cNvCxnSpPr>
                <p:nvPr/>
              </p:nvCxnSpPr>
              <p:spPr>
                <a:xfrm>
                  <a:off x="7367095" y="4524292"/>
                  <a:ext cx="229638" cy="1361"/>
                </a:xfrm>
                <a:prstGeom prst="line">
                  <a:avLst/>
                </a:prstGeom>
                <a:grpFill/>
                <a:ln w="12700" cap="flat" cmpd="sng" algn="ctr">
                  <a:solidFill>
                    <a:schemeClr val="tx1"/>
                  </a:solidFill>
                  <a:prstDash val="sysDot"/>
                  <a:miter lim="800000"/>
                  <a:headEnd type="none"/>
                  <a:tailEnd type="none"/>
                </a:ln>
                <a:effectLst/>
              </p:spPr>
            </p:cxnSp>
            <p:sp>
              <p:nvSpPr>
                <p:cNvPr id="154" name="Oval 153"/>
                <p:cNvSpPr/>
                <p:nvPr/>
              </p:nvSpPr>
              <p:spPr bwMode="auto">
                <a:xfrm rot="20946206">
                  <a:off x="7596733" y="4602531"/>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sp>
              <p:nvSpPr>
                <p:cNvPr id="155" name="Oval 154"/>
                <p:cNvSpPr/>
                <p:nvPr/>
              </p:nvSpPr>
              <p:spPr bwMode="auto">
                <a:xfrm>
                  <a:off x="7596733" y="4457071"/>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cxnSp>
              <p:nvCxnSpPr>
                <p:cNvPr id="156" name="Straight Connector 155"/>
                <p:cNvCxnSpPr>
                  <a:cxnSpLocks/>
                </p:cNvCxnSpPr>
                <p:nvPr/>
              </p:nvCxnSpPr>
              <p:spPr>
                <a:xfrm>
                  <a:off x="7362861" y="4379181"/>
                  <a:ext cx="233872" cy="1013"/>
                </a:xfrm>
                <a:prstGeom prst="line">
                  <a:avLst/>
                </a:prstGeom>
                <a:grpFill/>
                <a:ln w="12700" cap="flat" cmpd="sng" algn="ctr">
                  <a:solidFill>
                    <a:schemeClr val="tx1"/>
                  </a:solidFill>
                  <a:prstDash val="sysDot"/>
                  <a:miter lim="800000"/>
                  <a:headEnd type="none"/>
                  <a:tailEnd type="none"/>
                </a:ln>
                <a:effectLst/>
              </p:spPr>
            </p:cxnSp>
            <p:sp>
              <p:nvSpPr>
                <p:cNvPr id="157" name="Oval 156"/>
                <p:cNvSpPr/>
                <p:nvPr/>
              </p:nvSpPr>
              <p:spPr bwMode="auto">
                <a:xfrm>
                  <a:off x="7367095" y="4455710"/>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cxnSp>
              <p:nvCxnSpPr>
                <p:cNvPr id="158" name="Straight Connector 157"/>
                <p:cNvCxnSpPr>
                  <a:cxnSpLocks/>
                </p:cNvCxnSpPr>
                <p:nvPr/>
              </p:nvCxnSpPr>
              <p:spPr>
                <a:xfrm flipV="1">
                  <a:off x="7362861" y="4277619"/>
                  <a:ext cx="248934" cy="101562"/>
                </a:xfrm>
                <a:prstGeom prst="line">
                  <a:avLst/>
                </a:prstGeom>
                <a:grpFill/>
                <a:ln w="12700" cap="flat" cmpd="sng" algn="ctr">
                  <a:solidFill>
                    <a:schemeClr val="tx1"/>
                  </a:solidFill>
                  <a:prstDash val="sysDot"/>
                  <a:miter lim="800000"/>
                  <a:headEnd type="none"/>
                  <a:tailEnd type="none"/>
                </a:ln>
                <a:effectLst/>
              </p:spPr>
            </p:cxnSp>
            <p:sp>
              <p:nvSpPr>
                <p:cNvPr id="159" name="Oval 158"/>
                <p:cNvSpPr/>
                <p:nvPr/>
              </p:nvSpPr>
              <p:spPr bwMode="auto">
                <a:xfrm>
                  <a:off x="7362861" y="4310599"/>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sp>
              <p:nvSpPr>
                <p:cNvPr id="160" name="Oval 159"/>
                <p:cNvSpPr/>
                <p:nvPr/>
              </p:nvSpPr>
              <p:spPr bwMode="auto">
                <a:xfrm>
                  <a:off x="7596733" y="4311612"/>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sp>
              <p:nvSpPr>
                <p:cNvPr id="161" name="Oval 160"/>
                <p:cNvSpPr/>
                <p:nvPr/>
              </p:nvSpPr>
              <p:spPr bwMode="auto">
                <a:xfrm rot="377738">
                  <a:off x="7596733" y="4166153"/>
                  <a:ext cx="137163" cy="137163"/>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solidFill>
                      <a:srgbClr val="FFFFFF"/>
                    </a:solidFill>
                    <a:effectLst/>
                    <a:uLnTx/>
                    <a:uFillTx/>
                    <a:latin typeface="Segoe UI"/>
                    <a:ea typeface="+mn-ea"/>
                    <a:cs typeface="+mn-cs"/>
                  </a:endParaRPr>
                </a:p>
              </p:txBody>
            </p:sp>
          </p:grpSp>
          <p:sp>
            <p:nvSpPr>
              <p:cNvPr id="163" name="TextBox 162"/>
              <p:cNvSpPr txBox="1"/>
              <p:nvPr/>
            </p:nvSpPr>
            <p:spPr>
              <a:xfrm>
                <a:off x="6905435" y="3567928"/>
                <a:ext cx="1014301" cy="301769"/>
              </a:xfrm>
              <a:prstGeom prst="rect">
                <a:avLst/>
              </a:prstGeom>
              <a:noFill/>
            </p:spPr>
            <p:txBody>
              <a:bodyPr wrap="none" lIns="91427"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Document</a:t>
                </a:r>
              </a:p>
            </p:txBody>
          </p:sp>
        </p:grpSp>
        <p:grpSp>
          <p:nvGrpSpPr>
            <p:cNvPr id="16" name="Group 15">
              <a:extLst>
                <a:ext uri="{FF2B5EF4-FFF2-40B4-BE49-F238E27FC236}">
                  <a16:creationId xmlns:a16="http://schemas.microsoft.com/office/drawing/2014/main" id="{F0BC2D72-87D6-4750-AD45-6D4CD88B840B}"/>
                </a:ext>
              </a:extLst>
            </p:cNvPr>
            <p:cNvGrpSpPr/>
            <p:nvPr/>
          </p:nvGrpSpPr>
          <p:grpSpPr>
            <a:xfrm>
              <a:off x="4685845" y="3293168"/>
              <a:ext cx="1363221" cy="580177"/>
              <a:chOff x="4846012" y="3293168"/>
              <a:chExt cx="1363221" cy="580177"/>
            </a:xfrm>
          </p:grpSpPr>
          <p:sp>
            <p:nvSpPr>
              <p:cNvPr id="162" name="TextBox 161"/>
              <p:cNvSpPr txBox="1"/>
              <p:nvPr/>
            </p:nvSpPr>
            <p:spPr>
              <a:xfrm>
                <a:off x="4846012" y="3571575"/>
                <a:ext cx="1363221" cy="301770"/>
              </a:xfrm>
              <a:prstGeom prst="rect">
                <a:avLst/>
              </a:prstGeom>
              <a:noFill/>
            </p:spPr>
            <p:txBody>
              <a:bodyPr wrap="none" lIns="91427"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Column-family</a:t>
                </a:r>
              </a:p>
            </p:txBody>
          </p:sp>
          <p:grpSp>
            <p:nvGrpSpPr>
              <p:cNvPr id="164" name="Group 163">
                <a:extLst>
                  <a:ext uri="{FF2B5EF4-FFF2-40B4-BE49-F238E27FC236}">
                    <a16:creationId xmlns:a16="http://schemas.microsoft.com/office/drawing/2014/main" id="{6694D492-873A-4422-AF4B-BB463C0EB820}"/>
                  </a:ext>
                </a:extLst>
              </p:cNvPr>
              <p:cNvGrpSpPr/>
              <p:nvPr/>
            </p:nvGrpSpPr>
            <p:grpSpPr>
              <a:xfrm>
                <a:off x="5106308" y="3293168"/>
                <a:ext cx="726921" cy="124646"/>
                <a:chOff x="4444077" y="3159364"/>
                <a:chExt cx="726921" cy="124646"/>
              </a:xfrm>
            </p:grpSpPr>
            <p:cxnSp>
              <p:nvCxnSpPr>
                <p:cNvPr id="165" name="Straight Connector 164"/>
                <p:cNvCxnSpPr>
                  <a:cxnSpLocks/>
                </p:cNvCxnSpPr>
                <p:nvPr/>
              </p:nvCxnSpPr>
              <p:spPr>
                <a:xfrm>
                  <a:off x="4567537" y="3221687"/>
                  <a:ext cx="185331" cy="0"/>
                </a:xfrm>
                <a:prstGeom prst="line">
                  <a:avLst/>
                </a:prstGeom>
                <a:noFill/>
                <a:ln w="12700" cap="flat" cmpd="sng" algn="ctr">
                  <a:solidFill>
                    <a:schemeClr val="tx1"/>
                  </a:solidFill>
                  <a:prstDash val="sysDot"/>
                  <a:miter lim="800000"/>
                  <a:headEnd type="none"/>
                  <a:tailEnd type="none"/>
                </a:ln>
                <a:effectLst/>
              </p:spPr>
            </p:cxnSp>
            <p:sp>
              <p:nvSpPr>
                <p:cNvPr id="166" name="Oval 165"/>
                <p:cNvSpPr/>
                <p:nvPr/>
              </p:nvSpPr>
              <p:spPr bwMode="auto">
                <a:xfrm>
                  <a:off x="4444077" y="3159364"/>
                  <a:ext cx="123457" cy="124646"/>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7" name="Oval 166"/>
                <p:cNvSpPr/>
                <p:nvPr/>
              </p:nvSpPr>
              <p:spPr bwMode="auto">
                <a:xfrm>
                  <a:off x="4752871" y="3165016"/>
                  <a:ext cx="112260" cy="113342"/>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8" name="Oval 167"/>
                <p:cNvSpPr/>
                <p:nvPr/>
              </p:nvSpPr>
              <p:spPr bwMode="auto">
                <a:xfrm>
                  <a:off x="4905809" y="3165016"/>
                  <a:ext cx="112260" cy="113342"/>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69" name="Oval 168"/>
                <p:cNvSpPr/>
                <p:nvPr/>
              </p:nvSpPr>
              <p:spPr bwMode="auto">
                <a:xfrm>
                  <a:off x="5058738" y="3165016"/>
                  <a:ext cx="112260" cy="113342"/>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grpSp>
        <p:grpSp>
          <p:nvGrpSpPr>
            <p:cNvPr id="3" name="Group 2">
              <a:extLst>
                <a:ext uri="{FF2B5EF4-FFF2-40B4-BE49-F238E27FC236}">
                  <a16:creationId xmlns:a16="http://schemas.microsoft.com/office/drawing/2014/main" id="{77285C58-779F-4A9A-BA57-923C71BFD4DE}"/>
                </a:ext>
              </a:extLst>
            </p:cNvPr>
            <p:cNvGrpSpPr/>
            <p:nvPr/>
          </p:nvGrpSpPr>
          <p:grpSpPr>
            <a:xfrm>
              <a:off x="2759892" y="3285344"/>
              <a:ext cx="962183" cy="822524"/>
              <a:chOff x="3162919" y="3055226"/>
              <a:chExt cx="962183" cy="822524"/>
            </a:xfrm>
          </p:grpSpPr>
          <p:grpSp>
            <p:nvGrpSpPr>
              <p:cNvPr id="170" name="Group 169">
                <a:extLst>
                  <a:ext uri="{FF2B5EF4-FFF2-40B4-BE49-F238E27FC236}">
                    <a16:creationId xmlns:a16="http://schemas.microsoft.com/office/drawing/2014/main" id="{DDD7D695-2830-48F0-B20A-C8EBCE02355F}"/>
                  </a:ext>
                </a:extLst>
              </p:cNvPr>
              <p:cNvGrpSpPr/>
              <p:nvPr/>
            </p:nvGrpSpPr>
            <p:grpSpPr>
              <a:xfrm>
                <a:off x="3319100" y="3055226"/>
                <a:ext cx="643737" cy="429517"/>
                <a:chOff x="2573581" y="3248112"/>
                <a:chExt cx="643737" cy="429517"/>
              </a:xfrm>
            </p:grpSpPr>
            <p:cxnSp>
              <p:nvCxnSpPr>
                <p:cNvPr id="171" name="Straight Connector 170"/>
                <p:cNvCxnSpPr>
                  <a:cxnSpLocks/>
                </p:cNvCxnSpPr>
                <p:nvPr/>
              </p:nvCxnSpPr>
              <p:spPr>
                <a:xfrm>
                  <a:off x="2688446" y="3306383"/>
                  <a:ext cx="424425" cy="0"/>
                </a:xfrm>
                <a:prstGeom prst="line">
                  <a:avLst/>
                </a:prstGeom>
                <a:noFill/>
                <a:ln w="12700" cap="flat" cmpd="sng" algn="ctr">
                  <a:solidFill>
                    <a:schemeClr val="tx1"/>
                  </a:solidFill>
                  <a:prstDash val="sysDot"/>
                  <a:miter lim="800000"/>
                  <a:headEnd type="none"/>
                  <a:tailEnd type="none"/>
                </a:ln>
                <a:effectLst/>
              </p:spPr>
            </p:cxnSp>
            <p:sp>
              <p:nvSpPr>
                <p:cNvPr id="172" name="Oval 171"/>
                <p:cNvSpPr/>
                <p:nvPr/>
              </p:nvSpPr>
              <p:spPr bwMode="auto">
                <a:xfrm>
                  <a:off x="2573581" y="3248112"/>
                  <a:ext cx="114865" cy="116544"/>
                </a:xfrm>
                <a:prstGeom prst="ellipse">
                  <a:avLst/>
                </a:prstGeom>
                <a:solidFill>
                  <a:srgbClr val="FFFFFF"/>
                </a:solidFill>
                <a:ln w="12700" cap="flat" cmpd="sng" algn="ctr">
                  <a:solidFill>
                    <a:srgbClr val="0177D7"/>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3" name="Oval 172"/>
                <p:cNvSpPr/>
                <p:nvPr/>
              </p:nvSpPr>
              <p:spPr bwMode="auto">
                <a:xfrm>
                  <a:off x="3112870" y="3253396"/>
                  <a:ext cx="104448" cy="105974"/>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174" name="Straight Connector 173"/>
                <p:cNvCxnSpPr>
                  <a:cxnSpLocks/>
                </p:cNvCxnSpPr>
                <p:nvPr/>
              </p:nvCxnSpPr>
              <p:spPr>
                <a:xfrm>
                  <a:off x="2688446" y="3460548"/>
                  <a:ext cx="424425" cy="0"/>
                </a:xfrm>
                <a:prstGeom prst="line">
                  <a:avLst/>
                </a:prstGeom>
                <a:noFill/>
                <a:ln w="12700" cap="flat" cmpd="sng" algn="ctr">
                  <a:solidFill>
                    <a:schemeClr val="tx1"/>
                  </a:solidFill>
                  <a:prstDash val="sysDot"/>
                  <a:miter lim="800000"/>
                  <a:headEnd type="none"/>
                  <a:tailEnd type="none"/>
                </a:ln>
                <a:effectLst/>
              </p:spPr>
            </p:cxnSp>
            <p:sp>
              <p:nvSpPr>
                <p:cNvPr id="175" name="Oval 174"/>
                <p:cNvSpPr/>
                <p:nvPr/>
              </p:nvSpPr>
              <p:spPr bwMode="auto">
                <a:xfrm>
                  <a:off x="2573581" y="3402277"/>
                  <a:ext cx="114865" cy="116544"/>
                </a:xfrm>
                <a:prstGeom prst="ellipse">
                  <a:avLst/>
                </a:prstGeom>
                <a:solidFill>
                  <a:srgbClr val="FFFFFF"/>
                </a:solidFill>
                <a:ln w="12700" cap="flat" cmpd="sng" algn="ctr">
                  <a:solidFill>
                    <a:srgbClr val="0177D7"/>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6" name="Oval 175"/>
                <p:cNvSpPr/>
                <p:nvPr/>
              </p:nvSpPr>
              <p:spPr bwMode="auto">
                <a:xfrm>
                  <a:off x="3112870" y="3407561"/>
                  <a:ext cx="104448" cy="105974"/>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177" name="Straight Connector 176"/>
                <p:cNvCxnSpPr>
                  <a:cxnSpLocks/>
                </p:cNvCxnSpPr>
                <p:nvPr/>
              </p:nvCxnSpPr>
              <p:spPr>
                <a:xfrm>
                  <a:off x="2688446" y="3619357"/>
                  <a:ext cx="424425" cy="0"/>
                </a:xfrm>
                <a:prstGeom prst="line">
                  <a:avLst/>
                </a:prstGeom>
                <a:noFill/>
                <a:ln w="12700" cap="flat" cmpd="sng" algn="ctr">
                  <a:solidFill>
                    <a:schemeClr val="tx1"/>
                  </a:solidFill>
                  <a:prstDash val="sysDot"/>
                  <a:miter lim="800000"/>
                  <a:headEnd type="none"/>
                  <a:tailEnd type="none"/>
                </a:ln>
                <a:effectLst/>
              </p:spPr>
            </p:cxnSp>
            <p:sp>
              <p:nvSpPr>
                <p:cNvPr id="178" name="Oval 177"/>
                <p:cNvSpPr/>
                <p:nvPr/>
              </p:nvSpPr>
              <p:spPr bwMode="auto">
                <a:xfrm>
                  <a:off x="2573581" y="3561085"/>
                  <a:ext cx="114865" cy="116544"/>
                </a:xfrm>
                <a:prstGeom prst="ellipse">
                  <a:avLst/>
                </a:prstGeom>
                <a:solidFill>
                  <a:srgbClr val="FFFFFF"/>
                </a:solidFill>
                <a:ln w="12700" cap="flat" cmpd="sng" algn="ctr">
                  <a:solidFill>
                    <a:srgbClr val="0177D7"/>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79" name="Oval 178"/>
                <p:cNvSpPr/>
                <p:nvPr/>
              </p:nvSpPr>
              <p:spPr bwMode="auto">
                <a:xfrm>
                  <a:off x="3112870" y="3566370"/>
                  <a:ext cx="104448" cy="105974"/>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180" name="TextBox 179"/>
              <p:cNvSpPr txBox="1"/>
              <p:nvPr/>
            </p:nvSpPr>
            <p:spPr>
              <a:xfrm>
                <a:off x="3162919" y="3575981"/>
                <a:ext cx="962183" cy="301769"/>
              </a:xfrm>
              <a:prstGeom prst="rect">
                <a:avLst/>
              </a:prstGeom>
              <a:noFill/>
            </p:spPr>
            <p:txBody>
              <a:bodyPr wrap="none" lIns="91427"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Key-value</a:t>
                </a:r>
              </a:p>
            </p:txBody>
          </p:sp>
        </p:grpSp>
        <p:grpSp>
          <p:nvGrpSpPr>
            <p:cNvPr id="18" name="Group 17">
              <a:extLst>
                <a:ext uri="{FF2B5EF4-FFF2-40B4-BE49-F238E27FC236}">
                  <a16:creationId xmlns:a16="http://schemas.microsoft.com/office/drawing/2014/main" id="{C49CBFC8-4151-4394-8CD2-007444BC6534}"/>
                </a:ext>
              </a:extLst>
            </p:cNvPr>
            <p:cNvGrpSpPr/>
            <p:nvPr/>
          </p:nvGrpSpPr>
          <p:grpSpPr>
            <a:xfrm>
              <a:off x="9108078" y="3386915"/>
              <a:ext cx="708076" cy="701088"/>
              <a:chOff x="8667216" y="3156797"/>
              <a:chExt cx="708076" cy="701088"/>
            </a:xfrm>
          </p:grpSpPr>
          <p:grpSp>
            <p:nvGrpSpPr>
              <p:cNvPr id="104" name="Group 103"/>
              <p:cNvGrpSpPr/>
              <p:nvPr/>
            </p:nvGrpSpPr>
            <p:grpSpPr>
              <a:xfrm>
                <a:off x="8667216" y="3156797"/>
                <a:ext cx="586303" cy="377163"/>
                <a:chOff x="7117181" y="5146654"/>
                <a:chExt cx="663064" cy="426544"/>
              </a:xfrm>
              <a:solidFill>
                <a:schemeClr val="tx2"/>
              </a:solidFill>
            </p:grpSpPr>
            <p:sp>
              <p:nvSpPr>
                <p:cNvPr id="105" name="Oval 104"/>
                <p:cNvSpPr/>
                <p:nvPr/>
              </p:nvSpPr>
              <p:spPr bwMode="auto">
                <a:xfrm rot="715722">
                  <a:off x="7117181" y="5146654"/>
                  <a:ext cx="124646" cy="124646"/>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7" name="Oval 106"/>
                <p:cNvSpPr/>
                <p:nvPr/>
              </p:nvSpPr>
              <p:spPr bwMode="auto">
                <a:xfrm>
                  <a:off x="7476127" y="5224668"/>
                  <a:ext cx="124646" cy="124646"/>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9" name="Oval 108"/>
                <p:cNvSpPr/>
                <p:nvPr/>
              </p:nvSpPr>
              <p:spPr bwMode="auto">
                <a:xfrm>
                  <a:off x="7296654" y="5448552"/>
                  <a:ext cx="124646" cy="124646"/>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8" name="Oval 117"/>
                <p:cNvSpPr/>
                <p:nvPr/>
              </p:nvSpPr>
              <p:spPr bwMode="auto">
                <a:xfrm>
                  <a:off x="7655599" y="5448552"/>
                  <a:ext cx="124646" cy="124646"/>
                </a:xfrm>
                <a:prstGeom prst="ellipse">
                  <a:avLst/>
                </a:prstGeom>
                <a:solidFill>
                  <a:srgbClr val="FFFFFF"/>
                </a:solidFill>
                <a:ln w="12700" cap="flat" cmpd="sng" algn="ctr">
                  <a:solidFill>
                    <a:schemeClr val="tx2"/>
                  </a:solidFill>
                  <a:prstDash val="solid"/>
                  <a:miter lim="800000"/>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37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119" name="Straight Connector 118"/>
                <p:cNvCxnSpPr>
                  <a:cxnSpLocks/>
                </p:cNvCxnSpPr>
                <p:nvPr/>
              </p:nvCxnSpPr>
              <p:spPr>
                <a:xfrm>
                  <a:off x="7240481" y="5221859"/>
                  <a:ext cx="235646" cy="65132"/>
                </a:xfrm>
                <a:prstGeom prst="line">
                  <a:avLst/>
                </a:prstGeom>
                <a:grpFill/>
                <a:ln w="12700" cap="flat" cmpd="sng" algn="ctr">
                  <a:solidFill>
                    <a:schemeClr val="tx1"/>
                  </a:solidFill>
                  <a:prstDash val="sysDot"/>
                  <a:miter lim="800000"/>
                  <a:headEnd type="none"/>
                  <a:tailEnd type="none"/>
                </a:ln>
                <a:effectLst/>
              </p:spPr>
            </p:cxnSp>
            <p:cxnSp>
              <p:nvCxnSpPr>
                <p:cNvPr id="131" name="Straight Connector 130"/>
                <p:cNvCxnSpPr>
                  <a:cxnSpLocks/>
                </p:cNvCxnSpPr>
                <p:nvPr/>
              </p:nvCxnSpPr>
              <p:spPr>
                <a:xfrm>
                  <a:off x="7421300" y="5510875"/>
                  <a:ext cx="234299" cy="0"/>
                </a:xfrm>
                <a:prstGeom prst="line">
                  <a:avLst/>
                </a:prstGeom>
                <a:grpFill/>
                <a:ln w="12700" cap="flat" cmpd="sng" algn="ctr">
                  <a:solidFill>
                    <a:schemeClr val="tx1"/>
                  </a:solidFill>
                  <a:prstDash val="sysDot"/>
                  <a:miter lim="800000"/>
                  <a:headEnd type="none"/>
                  <a:tailEnd type="none"/>
                </a:ln>
                <a:effectLst/>
              </p:spPr>
            </p:cxnSp>
            <p:cxnSp>
              <p:nvCxnSpPr>
                <p:cNvPr id="146" name="Straight Connector 145"/>
                <p:cNvCxnSpPr>
                  <a:cxnSpLocks/>
                </p:cNvCxnSpPr>
                <p:nvPr/>
              </p:nvCxnSpPr>
              <p:spPr>
                <a:xfrm>
                  <a:off x="7582519" y="5331060"/>
                  <a:ext cx="91334" cy="135746"/>
                </a:xfrm>
                <a:prstGeom prst="line">
                  <a:avLst/>
                </a:prstGeom>
                <a:grpFill/>
                <a:ln w="12700" cap="flat" cmpd="sng" algn="ctr">
                  <a:solidFill>
                    <a:schemeClr val="tx1"/>
                  </a:solidFill>
                  <a:prstDash val="sysDot"/>
                  <a:miter lim="800000"/>
                  <a:headEnd type="none"/>
                  <a:tailEnd type="none"/>
                </a:ln>
                <a:effectLst/>
              </p:spPr>
            </p:cxnSp>
            <p:cxnSp>
              <p:nvCxnSpPr>
                <p:cNvPr id="147" name="Straight Connector 146"/>
                <p:cNvCxnSpPr>
                  <a:cxnSpLocks/>
                </p:cNvCxnSpPr>
                <p:nvPr/>
              </p:nvCxnSpPr>
              <p:spPr>
                <a:xfrm flipV="1">
                  <a:off x="7403046" y="5331060"/>
                  <a:ext cx="91335" cy="135746"/>
                </a:xfrm>
                <a:prstGeom prst="line">
                  <a:avLst/>
                </a:prstGeom>
                <a:grpFill/>
                <a:ln w="12700" cap="flat" cmpd="sng" algn="ctr">
                  <a:solidFill>
                    <a:schemeClr val="tx1"/>
                  </a:solidFill>
                  <a:prstDash val="sysDot"/>
                  <a:miter lim="800000"/>
                  <a:headEnd type="none"/>
                  <a:tailEnd type="none"/>
                </a:ln>
                <a:effectLst/>
              </p:spPr>
            </p:cxnSp>
          </p:grpSp>
          <p:sp>
            <p:nvSpPr>
              <p:cNvPr id="181" name="TextBox 180"/>
              <p:cNvSpPr txBox="1"/>
              <p:nvPr/>
            </p:nvSpPr>
            <p:spPr>
              <a:xfrm>
                <a:off x="8706768" y="3556115"/>
                <a:ext cx="668524" cy="301770"/>
              </a:xfrm>
              <a:prstGeom prst="rect">
                <a:avLst/>
              </a:prstGeom>
              <a:noFill/>
            </p:spPr>
            <p:txBody>
              <a:bodyPr wrap="none" lIns="91427"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Graph</a:t>
                </a:r>
              </a:p>
            </p:txBody>
          </p:sp>
        </p:grpSp>
      </p:grpSp>
      <p:sp>
        <p:nvSpPr>
          <p:cNvPr id="2" name="Rectangle 1"/>
          <p:cNvSpPr/>
          <p:nvPr/>
        </p:nvSpPr>
        <p:spPr>
          <a:xfrm>
            <a:off x="1134130" y="1141828"/>
            <a:ext cx="10218251" cy="452590"/>
          </a:xfrm>
          <a:prstGeom prst="rect">
            <a:avLst/>
          </a:prstGeom>
        </p:spPr>
        <p:txBody>
          <a:bodyPr wrap="squar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0" normalizeH="0" baseline="0" noProof="0">
                <a:ln>
                  <a:noFill/>
                </a:ln>
                <a:solidFill>
                  <a:srgbClr val="000000"/>
                </a:solidFill>
                <a:effectLst/>
                <a:uLnTx/>
                <a:uFillTx/>
                <a:latin typeface="Segoe UI"/>
                <a:ea typeface="+mn-ea"/>
                <a:cs typeface="+mn-cs"/>
              </a:rPr>
              <a:t>A globally distributed, massively scalable, multi-model database service</a:t>
            </a:r>
          </a:p>
        </p:txBody>
      </p:sp>
      <p:pic>
        <p:nvPicPr>
          <p:cNvPr id="127" name="Picture 126">
            <a:extLst>
              <a:ext uri="{FF2B5EF4-FFF2-40B4-BE49-F238E27FC236}">
                <a16:creationId xmlns:a16="http://schemas.microsoft.com/office/drawing/2014/main" id="{1AB9531E-C57A-4C6E-BCE9-73AEDDA059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392328" y="2705573"/>
            <a:ext cx="1101330" cy="4318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687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30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600"/>
                                  </p:stCondLst>
                                  <p:childTnLst>
                                    <p:set>
                                      <p:cBhvr>
                                        <p:cTn id="12" dur="1" fill="hold">
                                          <p:stCondLst>
                                            <p:cond delay="0"/>
                                          </p:stCondLst>
                                        </p:cTn>
                                        <p:tgtEl>
                                          <p:spTgt spid="145"/>
                                        </p:tgtEl>
                                        <p:attrNameLst>
                                          <p:attrName>style.visibility</p:attrName>
                                        </p:attrNameLst>
                                      </p:cBhvr>
                                      <p:to>
                                        <p:strVal val="visible"/>
                                      </p:to>
                                    </p:set>
                                    <p:animEffect transition="in" filter="dissolve">
                                      <p:cBhvr>
                                        <p:cTn id="13" dur="500"/>
                                        <p:tgtEl>
                                          <p:spTgt spid="145"/>
                                        </p:tgtEl>
                                      </p:cBhvr>
                                    </p:animEffect>
                                  </p:childTnLst>
                                </p:cTn>
                              </p:par>
                              <p:par>
                                <p:cTn id="14" presetID="9" presetClass="entr" presetSubtype="0" fill="hold" nodeType="withEffect">
                                  <p:stCondLst>
                                    <p:cond delay="600"/>
                                  </p:stCondLst>
                                  <p:childTnLst>
                                    <p:set>
                                      <p:cBhvr>
                                        <p:cTn id="15" dur="1" fill="hold">
                                          <p:stCondLst>
                                            <p:cond delay="0"/>
                                          </p:stCondLst>
                                        </p:cTn>
                                        <p:tgtEl>
                                          <p:spTgt spid="99"/>
                                        </p:tgtEl>
                                        <p:attrNameLst>
                                          <p:attrName>style.visibility</p:attrName>
                                        </p:attrNameLst>
                                      </p:cBhvr>
                                      <p:to>
                                        <p:strVal val="visible"/>
                                      </p:to>
                                    </p:set>
                                    <p:animEffect transition="in" filter="dissolve">
                                      <p:cBhvr>
                                        <p:cTn id="16" dur="500"/>
                                        <p:tgtEl>
                                          <p:spTgt spid="99"/>
                                        </p:tgtEl>
                                      </p:cBhvr>
                                    </p:animEffect>
                                  </p:childTnLst>
                                </p:cTn>
                              </p:par>
                              <p:par>
                                <p:cTn id="17" presetID="9" presetClass="entr" presetSubtype="0" fill="hold" grpId="0" nodeType="withEffect">
                                  <p:stCondLst>
                                    <p:cond delay="600"/>
                                  </p:stCondLst>
                                  <p:childTnLst>
                                    <p:set>
                                      <p:cBhvr>
                                        <p:cTn id="18" dur="1" fill="hold">
                                          <p:stCondLst>
                                            <p:cond delay="0"/>
                                          </p:stCondLst>
                                        </p:cTn>
                                        <p:tgtEl>
                                          <p:spTgt spid="102"/>
                                        </p:tgtEl>
                                        <p:attrNameLst>
                                          <p:attrName>style.visibility</p:attrName>
                                        </p:attrNameLst>
                                      </p:cBhvr>
                                      <p:to>
                                        <p:strVal val="visible"/>
                                      </p:to>
                                    </p:set>
                                    <p:animEffect transition="in" filter="dissolve">
                                      <p:cBhvr>
                                        <p:cTn id="19" dur="500"/>
                                        <p:tgtEl>
                                          <p:spTgt spid="102"/>
                                        </p:tgtEl>
                                      </p:cBhvr>
                                    </p:animEffect>
                                  </p:childTnLst>
                                </p:cTn>
                              </p:par>
                              <p:par>
                                <p:cTn id="20" presetID="9" presetClass="entr" presetSubtype="0" fill="hold" nodeType="withEffect">
                                  <p:stCondLst>
                                    <p:cond delay="600"/>
                                  </p:stCondLst>
                                  <p:childTnLst>
                                    <p:set>
                                      <p:cBhvr>
                                        <p:cTn id="21" dur="1" fill="hold">
                                          <p:stCondLst>
                                            <p:cond delay="0"/>
                                          </p:stCondLst>
                                        </p:cTn>
                                        <p:tgtEl>
                                          <p:spTgt spid="127"/>
                                        </p:tgtEl>
                                        <p:attrNameLst>
                                          <p:attrName>style.visibility</p:attrName>
                                        </p:attrNameLst>
                                      </p:cBhvr>
                                      <p:to>
                                        <p:strVal val="visible"/>
                                      </p:to>
                                    </p:set>
                                    <p:animEffect transition="in" filter="dissolve">
                                      <p:cBhvr>
                                        <p:cTn id="22" dur="500"/>
                                        <p:tgtEl>
                                          <p:spTgt spid="127"/>
                                        </p:tgtEl>
                                      </p:cBhvr>
                                    </p:animEffect>
                                  </p:childTnLst>
                                </p:cTn>
                              </p:par>
                              <p:par>
                                <p:cTn id="23" presetID="9" presetClass="entr" presetSubtype="0" fill="hold" nodeType="withEffect">
                                  <p:stCondLst>
                                    <p:cond delay="60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5301A-B80E-4450-BA4E-23128C77541E}"/>
              </a:ext>
            </a:extLst>
          </p:cNvPr>
          <p:cNvSpPr>
            <a:spLocks noGrp="1"/>
          </p:cNvSpPr>
          <p:nvPr>
            <p:ph type="title" idx="4294967295"/>
          </p:nvPr>
        </p:nvSpPr>
        <p:spPr>
          <a:xfrm>
            <a:off x="536575" y="288925"/>
            <a:ext cx="11655425" cy="900113"/>
          </a:xfrm>
        </p:spPr>
        <p:txBody>
          <a:bodyPr/>
          <a:lstStyle/>
          <a:p>
            <a:r>
              <a:rPr lang="en-US">
                <a:latin typeface="Segoe UI" panose="020B0502040204020203" pitchFamily="34" charset="0"/>
                <a:cs typeface="Segoe UI" panose="020B0502040204020203" pitchFamily="34" charset="0"/>
              </a:rPr>
              <a:t>Request Units</a:t>
            </a:r>
          </a:p>
        </p:txBody>
      </p:sp>
      <p:sp>
        <p:nvSpPr>
          <p:cNvPr id="3" name="Text Placeholder 2">
            <a:extLst>
              <a:ext uri="{FF2B5EF4-FFF2-40B4-BE49-F238E27FC236}">
                <a16:creationId xmlns:a16="http://schemas.microsoft.com/office/drawing/2014/main" id="{84F41F3C-8CA9-47B0-BBFA-B1918586D3B0}"/>
              </a:ext>
            </a:extLst>
          </p:cNvPr>
          <p:cNvSpPr>
            <a:spLocks noGrp="1"/>
          </p:cNvSpPr>
          <p:nvPr>
            <p:ph type="body" sz="quarter" idx="4294967295"/>
          </p:nvPr>
        </p:nvSpPr>
        <p:spPr>
          <a:xfrm>
            <a:off x="514303" y="1604694"/>
            <a:ext cx="6529667" cy="3829253"/>
          </a:xfrm>
        </p:spPr>
        <p:txBody>
          <a:bodyPr vert="horz" wrap="square" lIns="146304" tIns="91440" rIns="146304" bIns="91440" rtlCol="0" anchor="t">
            <a:spAutoFit/>
          </a:bodyPr>
          <a:lstStyle/>
          <a:p>
            <a:pPr>
              <a:lnSpc>
                <a:spcPct val="100000"/>
              </a:lnSpc>
            </a:pPr>
            <a:r>
              <a:rPr lang="en-US" sz="2400">
                <a:latin typeface="Segoe UI" panose="020B0502040204020203" pitchFamily="34" charset="0"/>
                <a:cs typeface="Segoe UI" panose="020B0502040204020203" pitchFamily="34" charset="0"/>
              </a:rPr>
              <a:t>Provisioned in terms of RU/sec</a:t>
            </a:r>
          </a:p>
          <a:p>
            <a:pPr marL="742950" lvl="2" indent="-285750">
              <a:lnSpc>
                <a:spcPct val="100000"/>
              </a:lnSpc>
            </a:pPr>
            <a:r>
              <a:rPr lang="en-US" sz="2400">
                <a:latin typeface="Segoe UI" panose="020B0502040204020203" pitchFamily="34" charset="0"/>
                <a:cs typeface="Segoe UI" panose="020B0502040204020203" pitchFamily="34" charset="0"/>
              </a:rPr>
              <a:t>Rate limiting based on amount of throughput provisioned</a:t>
            </a:r>
          </a:p>
          <a:p>
            <a:pPr marL="742950" lvl="2" indent="-285750">
              <a:lnSpc>
                <a:spcPct val="100000"/>
              </a:lnSpc>
            </a:pPr>
            <a:r>
              <a:rPr lang="en-US" sz="2400">
                <a:latin typeface="Segoe UI" panose="020B0502040204020203" pitchFamily="34" charset="0"/>
                <a:cs typeface="Segoe UI" panose="020B0502040204020203" pitchFamily="34" charset="0"/>
              </a:rPr>
              <a:t>Can be increased or decreased instantaneously</a:t>
            </a:r>
          </a:p>
          <a:p>
            <a:pPr>
              <a:lnSpc>
                <a:spcPct val="100000"/>
              </a:lnSpc>
            </a:pPr>
            <a:r>
              <a:rPr lang="en-US" sz="2400">
                <a:latin typeface="Segoe UI" panose="020B0502040204020203" pitchFamily="34" charset="0"/>
                <a:cs typeface="Segoe UI" panose="020B0502040204020203" pitchFamily="34" charset="0"/>
              </a:rPr>
              <a:t>Metered Hourly</a:t>
            </a:r>
          </a:p>
          <a:p>
            <a:pPr marL="742950" lvl="2" indent="-285750">
              <a:lnSpc>
                <a:spcPct val="100000"/>
              </a:lnSpc>
            </a:pPr>
            <a:r>
              <a:rPr lang="en-US" sz="2400">
                <a:latin typeface="Segoe UI" panose="020B0502040204020203" pitchFamily="34" charset="0"/>
                <a:cs typeface="Segoe UI" panose="020B0502040204020203" pitchFamily="34" charset="0"/>
              </a:rPr>
              <a:t>Background processes like TTL expiration, index transformations scheduled when quiescent</a:t>
            </a:r>
          </a:p>
        </p:txBody>
      </p:sp>
      <p:sp>
        <p:nvSpPr>
          <p:cNvPr id="5" name="TextBox 4">
            <a:extLst>
              <a:ext uri="{FF2B5EF4-FFF2-40B4-BE49-F238E27FC236}">
                <a16:creationId xmlns:a16="http://schemas.microsoft.com/office/drawing/2014/main" id="{7A1F75BD-C057-4606-B688-37CBEDA8488A}"/>
              </a:ext>
            </a:extLst>
          </p:cNvPr>
          <p:cNvSpPr txBox="1"/>
          <p:nvPr/>
        </p:nvSpPr>
        <p:spPr>
          <a:xfrm>
            <a:off x="8009577" y="4564547"/>
            <a:ext cx="11243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Segoe UI Light" panose="020B0502040204020203" pitchFamily="34" charset="0"/>
              </a:rPr>
              <a:t>Min RU/sec</a:t>
            </a:r>
          </a:p>
        </p:txBody>
      </p:sp>
      <p:sp>
        <p:nvSpPr>
          <p:cNvPr id="6" name="TextBox 5">
            <a:extLst>
              <a:ext uri="{FF2B5EF4-FFF2-40B4-BE49-F238E27FC236}">
                <a16:creationId xmlns:a16="http://schemas.microsoft.com/office/drawing/2014/main" id="{FE2DE40F-7E84-4483-9B3E-4EE11A0BA233}"/>
              </a:ext>
            </a:extLst>
          </p:cNvPr>
          <p:cNvSpPr txBox="1"/>
          <p:nvPr/>
        </p:nvSpPr>
        <p:spPr>
          <a:xfrm>
            <a:off x="8018735" y="3644532"/>
            <a:ext cx="11282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Calibri" panose="020F0502020204030204"/>
                <a:ea typeface="+mn-ea"/>
                <a:cs typeface="Segoe UI Light" panose="020B0502040204020203" pitchFamily="34" charset="0"/>
              </a:rPr>
              <a:t>Max RU/sec</a:t>
            </a:r>
          </a:p>
        </p:txBody>
      </p:sp>
      <p:sp>
        <p:nvSpPr>
          <p:cNvPr id="7" name="Rounded Rectangle 548">
            <a:extLst>
              <a:ext uri="{FF2B5EF4-FFF2-40B4-BE49-F238E27FC236}">
                <a16:creationId xmlns:a16="http://schemas.microsoft.com/office/drawing/2014/main" id="{247AF284-1CA0-4557-8366-3B8599AF6C0D}"/>
              </a:ext>
            </a:extLst>
          </p:cNvPr>
          <p:cNvSpPr/>
          <p:nvPr/>
        </p:nvSpPr>
        <p:spPr>
          <a:xfrm>
            <a:off x="7724994" y="3666723"/>
            <a:ext cx="274320" cy="8703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endParaRPr>
          </a:p>
        </p:txBody>
      </p:sp>
      <p:sp>
        <p:nvSpPr>
          <p:cNvPr id="8" name="Rounded Rectangle 549">
            <a:extLst>
              <a:ext uri="{FF2B5EF4-FFF2-40B4-BE49-F238E27FC236}">
                <a16:creationId xmlns:a16="http://schemas.microsoft.com/office/drawing/2014/main" id="{E4F70E48-7529-46D1-9C76-1E4966AD2AE6}"/>
              </a:ext>
            </a:extLst>
          </p:cNvPr>
          <p:cNvSpPr/>
          <p:nvPr/>
        </p:nvSpPr>
        <p:spPr>
          <a:xfrm>
            <a:off x="7724994" y="4594346"/>
            <a:ext cx="274320" cy="147031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endParaRPr>
          </a:p>
        </p:txBody>
      </p:sp>
      <p:cxnSp>
        <p:nvCxnSpPr>
          <p:cNvPr id="9" name="Straight Arrow Connector 8">
            <a:extLst>
              <a:ext uri="{FF2B5EF4-FFF2-40B4-BE49-F238E27FC236}">
                <a16:creationId xmlns:a16="http://schemas.microsoft.com/office/drawing/2014/main" id="{896F2679-739F-42FD-8AB4-55D14255D61E}"/>
              </a:ext>
            </a:extLst>
          </p:cNvPr>
          <p:cNvCxnSpPr>
            <a:cxnSpLocks/>
          </p:cNvCxnSpPr>
          <p:nvPr/>
        </p:nvCxnSpPr>
        <p:spPr>
          <a:xfrm>
            <a:off x="8009577" y="3638686"/>
            <a:ext cx="1207250" cy="0"/>
          </a:xfrm>
          <a:prstGeom prst="straightConnector1">
            <a:avLst/>
          </a:prstGeom>
          <a:ln w="19050" cap="flat" cmpd="sng" algn="ctr">
            <a:solidFill>
              <a:schemeClr val="bg1">
                <a:lumMod val="5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5694C52B-6773-47A1-BAFE-044E64E79DB2}"/>
              </a:ext>
            </a:extLst>
          </p:cNvPr>
          <p:cNvCxnSpPr/>
          <p:nvPr/>
        </p:nvCxnSpPr>
        <p:spPr>
          <a:xfrm>
            <a:off x="8009577" y="4567377"/>
            <a:ext cx="1207250" cy="0"/>
          </a:xfrm>
          <a:prstGeom prst="straightConnector1">
            <a:avLst/>
          </a:prstGeom>
          <a:ln w="19050" cap="flat" cmpd="sng" algn="ctr">
            <a:solidFill>
              <a:schemeClr val="bg1">
                <a:lumMod val="5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1" name="Right Bracket 10">
            <a:extLst>
              <a:ext uri="{FF2B5EF4-FFF2-40B4-BE49-F238E27FC236}">
                <a16:creationId xmlns:a16="http://schemas.microsoft.com/office/drawing/2014/main" id="{33AA5E0E-FF3A-4D78-ADBC-22D8B8CE59EE}"/>
              </a:ext>
            </a:extLst>
          </p:cNvPr>
          <p:cNvSpPr/>
          <p:nvPr/>
        </p:nvSpPr>
        <p:spPr>
          <a:xfrm>
            <a:off x="9261647" y="4594346"/>
            <a:ext cx="114582" cy="1470310"/>
          </a:xfrm>
          <a:prstGeom prst="rightBracket">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endParaRPr>
          </a:p>
        </p:txBody>
      </p:sp>
      <p:cxnSp>
        <p:nvCxnSpPr>
          <p:cNvPr id="12" name="Straight Arrow Connector 11">
            <a:extLst>
              <a:ext uri="{FF2B5EF4-FFF2-40B4-BE49-F238E27FC236}">
                <a16:creationId xmlns:a16="http://schemas.microsoft.com/office/drawing/2014/main" id="{539C00E5-047C-4AAD-9671-47C848BA841D}"/>
              </a:ext>
            </a:extLst>
          </p:cNvPr>
          <p:cNvCxnSpPr/>
          <p:nvPr/>
        </p:nvCxnSpPr>
        <p:spPr>
          <a:xfrm flipV="1">
            <a:off x="7594150" y="1670170"/>
            <a:ext cx="9214" cy="4476772"/>
          </a:xfrm>
          <a:prstGeom prst="straightConnector1">
            <a:avLst/>
          </a:prstGeom>
          <a:ln w="19050" cap="flat" cmpd="sng" algn="ctr">
            <a:solidFill>
              <a:schemeClr val="bg1">
                <a:lumMod val="5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24990F7F-4AEE-4FFE-ACD1-8A507E475A74}"/>
              </a:ext>
            </a:extLst>
          </p:cNvPr>
          <p:cNvCxnSpPr>
            <a:cxnSpLocks/>
          </p:cNvCxnSpPr>
          <p:nvPr/>
        </p:nvCxnSpPr>
        <p:spPr>
          <a:xfrm flipV="1">
            <a:off x="7594150" y="6145728"/>
            <a:ext cx="3691614" cy="1"/>
          </a:xfrm>
          <a:prstGeom prst="straightConnector1">
            <a:avLst/>
          </a:prstGeom>
          <a:ln w="19050" cap="flat" cmpd="sng" algn="ctr">
            <a:solidFill>
              <a:schemeClr val="bg1">
                <a:lumMod val="5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88B2A496-FA99-4601-AEE7-22542621E2E7}"/>
              </a:ext>
            </a:extLst>
          </p:cNvPr>
          <p:cNvSpPr txBox="1"/>
          <p:nvPr/>
        </p:nvSpPr>
        <p:spPr>
          <a:xfrm rot="16200000">
            <a:off x="6087157" y="4029528"/>
            <a:ext cx="250106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Incoming Requests</a:t>
            </a:r>
          </a:p>
        </p:txBody>
      </p:sp>
      <p:sp>
        <p:nvSpPr>
          <p:cNvPr id="15" name="TextBox 14">
            <a:extLst>
              <a:ext uri="{FF2B5EF4-FFF2-40B4-BE49-F238E27FC236}">
                <a16:creationId xmlns:a16="http://schemas.microsoft.com/office/drawing/2014/main" id="{E44C1E7B-3B65-4113-A00A-C5CE38D916FA}"/>
              </a:ext>
            </a:extLst>
          </p:cNvPr>
          <p:cNvSpPr txBox="1"/>
          <p:nvPr/>
        </p:nvSpPr>
        <p:spPr>
          <a:xfrm>
            <a:off x="9435933" y="5175613"/>
            <a:ext cx="18347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Replica Quiescent </a:t>
            </a:r>
          </a:p>
        </p:txBody>
      </p:sp>
      <p:sp>
        <p:nvSpPr>
          <p:cNvPr id="16" name="Right Bracket 15">
            <a:extLst>
              <a:ext uri="{FF2B5EF4-FFF2-40B4-BE49-F238E27FC236}">
                <a16:creationId xmlns:a16="http://schemas.microsoft.com/office/drawing/2014/main" id="{9066E086-7EAF-42C1-A349-4ADFD84EA61A}"/>
              </a:ext>
            </a:extLst>
          </p:cNvPr>
          <p:cNvSpPr/>
          <p:nvPr/>
        </p:nvSpPr>
        <p:spPr>
          <a:xfrm>
            <a:off x="9261647" y="3664572"/>
            <a:ext cx="114582" cy="878050"/>
          </a:xfrm>
          <a:prstGeom prst="rightBracket">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endParaRPr>
          </a:p>
        </p:txBody>
      </p:sp>
      <p:sp>
        <p:nvSpPr>
          <p:cNvPr id="17" name="Right Bracket 16">
            <a:extLst>
              <a:ext uri="{FF2B5EF4-FFF2-40B4-BE49-F238E27FC236}">
                <a16:creationId xmlns:a16="http://schemas.microsoft.com/office/drawing/2014/main" id="{6F8A23AD-F596-4B79-BF06-239D0F255A96}"/>
              </a:ext>
            </a:extLst>
          </p:cNvPr>
          <p:cNvSpPr/>
          <p:nvPr/>
        </p:nvSpPr>
        <p:spPr>
          <a:xfrm>
            <a:off x="9261647" y="2193373"/>
            <a:ext cx="114582" cy="1420557"/>
          </a:xfrm>
          <a:prstGeom prst="rightBracket">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endParaRPr>
          </a:p>
        </p:txBody>
      </p:sp>
      <p:sp>
        <p:nvSpPr>
          <p:cNvPr id="18" name="Rounded Rectangle 559">
            <a:extLst>
              <a:ext uri="{FF2B5EF4-FFF2-40B4-BE49-F238E27FC236}">
                <a16:creationId xmlns:a16="http://schemas.microsoft.com/office/drawing/2014/main" id="{C1AAB14B-A282-4CDD-879B-CAF233544554}"/>
              </a:ext>
            </a:extLst>
          </p:cNvPr>
          <p:cNvSpPr/>
          <p:nvPr/>
        </p:nvSpPr>
        <p:spPr>
          <a:xfrm>
            <a:off x="7724994" y="2085782"/>
            <a:ext cx="274320" cy="1528148"/>
          </a:xfrm>
          <a:prstGeom prst="rect">
            <a:avLst/>
          </a:prstGeom>
          <a:solidFill>
            <a:srgbClr val="C7C7C7"/>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endParaRPr>
          </a:p>
        </p:txBody>
      </p:sp>
      <p:grpSp>
        <p:nvGrpSpPr>
          <p:cNvPr id="32" name="Group 31">
            <a:extLst>
              <a:ext uri="{FF2B5EF4-FFF2-40B4-BE49-F238E27FC236}">
                <a16:creationId xmlns:a16="http://schemas.microsoft.com/office/drawing/2014/main" id="{FE0375B3-0583-4C32-BAF8-48087AAD8C37}"/>
              </a:ext>
            </a:extLst>
          </p:cNvPr>
          <p:cNvGrpSpPr/>
          <p:nvPr/>
        </p:nvGrpSpPr>
        <p:grpSpPr>
          <a:xfrm>
            <a:off x="7675137" y="2243802"/>
            <a:ext cx="374034" cy="1212110"/>
            <a:chOff x="7768988" y="2305234"/>
            <a:chExt cx="374034" cy="1144911"/>
          </a:xfrm>
        </p:grpSpPr>
        <p:cxnSp>
          <p:nvCxnSpPr>
            <p:cNvPr id="19" name="Straight Connector 18">
              <a:extLst>
                <a:ext uri="{FF2B5EF4-FFF2-40B4-BE49-F238E27FC236}">
                  <a16:creationId xmlns:a16="http://schemas.microsoft.com/office/drawing/2014/main" id="{B6EE0A10-7CB0-42BF-A090-CDA2DF86E44A}"/>
                </a:ext>
              </a:extLst>
            </p:cNvPr>
            <p:cNvCxnSpPr/>
            <p:nvPr/>
          </p:nvCxnSpPr>
          <p:spPr>
            <a:xfrm>
              <a:off x="7775877" y="3286588"/>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51C3ED07-EC96-427E-9F48-BBE0E9BEFB00}"/>
                </a:ext>
              </a:extLst>
            </p:cNvPr>
            <p:cNvCxnSpPr/>
            <p:nvPr/>
          </p:nvCxnSpPr>
          <p:spPr>
            <a:xfrm>
              <a:off x="7775877" y="3123029"/>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77C1A6BC-08B6-4969-A38E-6E7EC94679AD}"/>
                </a:ext>
              </a:extLst>
            </p:cNvPr>
            <p:cNvCxnSpPr/>
            <p:nvPr/>
          </p:nvCxnSpPr>
          <p:spPr>
            <a:xfrm>
              <a:off x="7775877" y="2959470"/>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6A23C574-E2FE-4CB0-9673-C0C9B14FDB03}"/>
                </a:ext>
              </a:extLst>
            </p:cNvPr>
            <p:cNvCxnSpPr/>
            <p:nvPr/>
          </p:nvCxnSpPr>
          <p:spPr>
            <a:xfrm>
              <a:off x="7775877" y="2795911"/>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A868463B-FC0B-4F14-BD53-441AE6B8477F}"/>
                </a:ext>
              </a:extLst>
            </p:cNvPr>
            <p:cNvCxnSpPr/>
            <p:nvPr/>
          </p:nvCxnSpPr>
          <p:spPr>
            <a:xfrm>
              <a:off x="7768993" y="2632352"/>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61B739CC-3D17-4129-A179-DC0AB420DBD1}"/>
                </a:ext>
              </a:extLst>
            </p:cNvPr>
            <p:cNvCxnSpPr/>
            <p:nvPr/>
          </p:nvCxnSpPr>
          <p:spPr>
            <a:xfrm>
              <a:off x="7775860" y="2468793"/>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6AD7795E-D17F-4091-B54C-282D0AC6E823}"/>
                </a:ext>
              </a:extLst>
            </p:cNvPr>
            <p:cNvCxnSpPr/>
            <p:nvPr/>
          </p:nvCxnSpPr>
          <p:spPr>
            <a:xfrm>
              <a:off x="7775877" y="3450145"/>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4C13752C-07F1-4590-A896-BDF9F90DEEC3}"/>
                </a:ext>
              </a:extLst>
            </p:cNvPr>
            <p:cNvCxnSpPr/>
            <p:nvPr/>
          </p:nvCxnSpPr>
          <p:spPr>
            <a:xfrm>
              <a:off x="7768988" y="2305234"/>
              <a:ext cx="367145" cy="0"/>
            </a:xfrm>
            <a:prstGeom prst="line">
              <a:avLst/>
            </a:prstGeom>
            <a:ln w="19050">
              <a:solidFill>
                <a:schemeClr val="bg1">
                  <a:lumMod val="95000"/>
                </a:schemeClr>
              </a:solidFill>
            </a:ln>
          </p:spPr>
          <p:style>
            <a:lnRef idx="2">
              <a:schemeClr val="dk1"/>
            </a:lnRef>
            <a:fillRef idx="0">
              <a:schemeClr val="dk1"/>
            </a:fillRef>
            <a:effectRef idx="1">
              <a:schemeClr val="dk1"/>
            </a:effectRef>
            <a:fontRef idx="minor">
              <a:schemeClr val="tx1"/>
            </a:fontRef>
          </p:style>
        </p:cxnSp>
      </p:grpSp>
      <p:sp>
        <p:nvSpPr>
          <p:cNvPr id="27" name="TextBox 26">
            <a:extLst>
              <a:ext uri="{FF2B5EF4-FFF2-40B4-BE49-F238E27FC236}">
                <a16:creationId xmlns:a16="http://schemas.microsoft.com/office/drawing/2014/main" id="{D3781D96-B4DF-40E4-8994-5285D76A9CEA}"/>
              </a:ext>
            </a:extLst>
          </p:cNvPr>
          <p:cNvSpPr txBox="1"/>
          <p:nvPr/>
        </p:nvSpPr>
        <p:spPr>
          <a:xfrm>
            <a:off x="9435933" y="2749763"/>
            <a:ext cx="11896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Rate limit</a:t>
            </a:r>
          </a:p>
        </p:txBody>
      </p:sp>
      <p:sp>
        <p:nvSpPr>
          <p:cNvPr id="28" name="TextBox 27">
            <a:extLst>
              <a:ext uri="{FF2B5EF4-FFF2-40B4-BE49-F238E27FC236}">
                <a16:creationId xmlns:a16="http://schemas.microsoft.com/office/drawing/2014/main" id="{A4673368-06C0-4308-AB69-0B560736B859}"/>
              </a:ext>
            </a:extLst>
          </p:cNvPr>
          <p:cNvSpPr txBox="1"/>
          <p:nvPr/>
        </p:nvSpPr>
        <p:spPr>
          <a:xfrm>
            <a:off x="9435933" y="3949709"/>
            <a:ext cx="17408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Segoe UI Light" panose="020B0502040204020203" pitchFamily="34" charset="0"/>
              </a:rPr>
              <a:t>No rate limiting</a:t>
            </a:r>
          </a:p>
        </p:txBody>
      </p:sp>
    </p:spTree>
    <p:extLst>
      <p:ext uri="{BB962C8B-B14F-4D97-AF65-F5344CB8AC3E}">
        <p14:creationId xmlns:p14="http://schemas.microsoft.com/office/powerpoint/2010/main" val="3413977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4480-1344-4054-9F65-B09EC9F28CC2}"/>
              </a:ext>
            </a:extLst>
          </p:cNvPr>
          <p:cNvSpPr>
            <a:spLocks noGrp="1"/>
          </p:cNvSpPr>
          <p:nvPr>
            <p:ph type="title" idx="4294967295"/>
          </p:nvPr>
        </p:nvSpPr>
        <p:spPr>
          <a:xfrm>
            <a:off x="536575" y="288925"/>
            <a:ext cx="11655425" cy="900113"/>
          </a:xfrm>
        </p:spPr>
        <p:txBody>
          <a:bodyPr/>
          <a:lstStyle/>
          <a:p>
            <a:r>
              <a:rPr lang="en-US">
                <a:latin typeface="Segoe UI" panose="020B0502040204020203" pitchFamily="34" charset="0"/>
                <a:cs typeface="Segoe UI" panose="020B0502040204020203" pitchFamily="34" charset="0"/>
              </a:rPr>
              <a:t>Cosmos Database Representations</a:t>
            </a:r>
          </a:p>
        </p:txBody>
      </p:sp>
      <p:cxnSp>
        <p:nvCxnSpPr>
          <p:cNvPr id="16" name="Connector: Elbow 15">
            <a:extLst>
              <a:ext uri="{FF2B5EF4-FFF2-40B4-BE49-F238E27FC236}">
                <a16:creationId xmlns:a16="http://schemas.microsoft.com/office/drawing/2014/main" id="{A93E5B90-0217-4DCE-90CC-8F0EF553FACD}"/>
              </a:ext>
            </a:extLst>
          </p:cNvPr>
          <p:cNvCxnSpPr>
            <a:cxnSpLocks/>
            <a:stCxn id="18" idx="2"/>
            <a:endCxn id="23" idx="1"/>
          </p:cNvCxnSpPr>
          <p:nvPr/>
        </p:nvCxnSpPr>
        <p:spPr>
          <a:xfrm rot="16200000" flipH="1">
            <a:off x="1078098" y="2666776"/>
            <a:ext cx="823145" cy="445362"/>
          </a:xfrm>
          <a:prstGeom prst="bentConnector2">
            <a:avLst/>
          </a:prstGeom>
          <a:ln w="19050">
            <a:solidFill>
              <a:schemeClr val="bg1">
                <a:lumMod val="50000"/>
              </a:schemeClr>
            </a:solidFill>
            <a:miter lim="800000"/>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799FDBD4-51A7-4271-ACC2-DFFA8839E3AE}"/>
              </a:ext>
            </a:extLst>
          </p:cNvPr>
          <p:cNvSpPr/>
          <p:nvPr/>
        </p:nvSpPr>
        <p:spPr>
          <a:xfrm>
            <a:off x="471280" y="1549854"/>
            <a:ext cx="1591417" cy="928031"/>
          </a:xfrm>
          <a:prstGeom prst="rect">
            <a:avLst/>
          </a:prstGeom>
          <a:grp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Segoe UI" panose="020B0502040204020203" pitchFamily="34" charset="0"/>
                <a:ea typeface="+mn-ea"/>
                <a:cs typeface="Segoe UI" panose="020B0502040204020203" pitchFamily="34" charset="0"/>
              </a:rPr>
              <a:t>Account</a:t>
            </a:r>
          </a:p>
        </p:txBody>
      </p:sp>
      <p:grpSp>
        <p:nvGrpSpPr>
          <p:cNvPr id="20" name="Group 19">
            <a:extLst>
              <a:ext uri="{FF2B5EF4-FFF2-40B4-BE49-F238E27FC236}">
                <a16:creationId xmlns:a16="http://schemas.microsoft.com/office/drawing/2014/main" id="{E1D1A26A-0205-4C78-9E0A-6700851B392C}"/>
              </a:ext>
            </a:extLst>
          </p:cNvPr>
          <p:cNvGrpSpPr/>
          <p:nvPr/>
        </p:nvGrpSpPr>
        <p:grpSpPr>
          <a:xfrm>
            <a:off x="1712351" y="2591739"/>
            <a:ext cx="1802179" cy="1173306"/>
            <a:chOff x="9117604" y="1599941"/>
            <a:chExt cx="1025823" cy="604852"/>
          </a:xfrm>
          <a:solidFill>
            <a:schemeClr val="bg1">
              <a:lumMod val="95000"/>
            </a:schemeClr>
          </a:solidFill>
        </p:grpSpPr>
        <p:sp>
          <p:nvSpPr>
            <p:cNvPr id="21" name="Rectangle 20">
              <a:extLst>
                <a:ext uri="{FF2B5EF4-FFF2-40B4-BE49-F238E27FC236}">
                  <a16:creationId xmlns:a16="http://schemas.microsoft.com/office/drawing/2014/main" id="{17ED33FE-A327-4794-ACBD-8D4638F36890}"/>
                </a:ext>
              </a:extLst>
            </p:cNvPr>
            <p:cNvSpPr/>
            <p:nvPr/>
          </p:nvSpPr>
          <p:spPr>
            <a:xfrm>
              <a:off x="9237573" y="1599941"/>
              <a:ext cx="905854" cy="478410"/>
            </a:xfrm>
            <a:prstGeom prst="rect">
              <a:avLst/>
            </a:prstGeom>
            <a:grp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Segoe UI" panose="020B0502040204020203" pitchFamily="34" charset="0"/>
                  <a:ea typeface="+mn-ea"/>
                  <a:cs typeface="Segoe UI" panose="020B0502040204020203" pitchFamily="34" charset="0"/>
                </a:rPr>
                <a:t>Database</a:t>
              </a:r>
            </a:p>
          </p:txBody>
        </p:sp>
        <p:sp>
          <p:nvSpPr>
            <p:cNvPr id="22" name="Rectangle 21">
              <a:extLst>
                <a:ext uri="{FF2B5EF4-FFF2-40B4-BE49-F238E27FC236}">
                  <a16:creationId xmlns:a16="http://schemas.microsoft.com/office/drawing/2014/main" id="{EDF344DA-552F-4B84-BDFD-5F459E634F6A}"/>
                </a:ext>
              </a:extLst>
            </p:cNvPr>
            <p:cNvSpPr/>
            <p:nvPr/>
          </p:nvSpPr>
          <p:spPr>
            <a:xfrm>
              <a:off x="9177587" y="1663162"/>
              <a:ext cx="905854" cy="478410"/>
            </a:xfrm>
            <a:prstGeom prst="rect">
              <a:avLst/>
            </a:prstGeom>
            <a:grp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Segoe UI" panose="020B0502040204020203" pitchFamily="34" charset="0"/>
                  <a:ea typeface="+mn-ea"/>
                  <a:cs typeface="Segoe UI" panose="020B0502040204020203" pitchFamily="34" charset="0"/>
                </a:rPr>
                <a:t>Database</a:t>
              </a:r>
            </a:p>
          </p:txBody>
        </p:sp>
        <p:sp>
          <p:nvSpPr>
            <p:cNvPr id="23" name="Rectangle 22">
              <a:extLst>
                <a:ext uri="{FF2B5EF4-FFF2-40B4-BE49-F238E27FC236}">
                  <a16:creationId xmlns:a16="http://schemas.microsoft.com/office/drawing/2014/main" id="{9EBA4EFC-8F4E-4949-94BB-55EB5ED09E96}"/>
                </a:ext>
              </a:extLst>
            </p:cNvPr>
            <p:cNvSpPr/>
            <p:nvPr/>
          </p:nvSpPr>
          <p:spPr>
            <a:xfrm>
              <a:off x="9117604" y="1726383"/>
              <a:ext cx="905854" cy="478410"/>
            </a:xfrm>
            <a:prstGeom prst="rect">
              <a:avLst/>
            </a:prstGeom>
            <a:grpFill/>
            <a:ln w="1905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Segoe UI" panose="020B0502040204020203" pitchFamily="34" charset="0"/>
                  <a:ea typeface="+mn-ea"/>
                  <a:cs typeface="Segoe UI" panose="020B0502040204020203" pitchFamily="34" charset="0"/>
                </a:rPr>
                <a:t>Database</a:t>
              </a:r>
            </a:p>
          </p:txBody>
        </p:sp>
      </p:grpSp>
      <p:grpSp>
        <p:nvGrpSpPr>
          <p:cNvPr id="47" name="Group 46">
            <a:extLst>
              <a:ext uri="{FF2B5EF4-FFF2-40B4-BE49-F238E27FC236}">
                <a16:creationId xmlns:a16="http://schemas.microsoft.com/office/drawing/2014/main" id="{668E5A11-97E0-4117-B70D-67A6089FBA86}"/>
              </a:ext>
            </a:extLst>
          </p:cNvPr>
          <p:cNvGrpSpPr/>
          <p:nvPr/>
        </p:nvGrpSpPr>
        <p:grpSpPr>
          <a:xfrm>
            <a:off x="2911002" y="3990409"/>
            <a:ext cx="1802185" cy="1173306"/>
            <a:chOff x="9117601" y="1599941"/>
            <a:chExt cx="1025826" cy="604852"/>
          </a:xfrm>
          <a:solidFill>
            <a:schemeClr val="bg1">
              <a:lumMod val="95000"/>
            </a:schemeClr>
          </a:solidFill>
        </p:grpSpPr>
        <p:sp>
          <p:nvSpPr>
            <p:cNvPr id="48" name="Rectangle 47">
              <a:extLst>
                <a:ext uri="{FF2B5EF4-FFF2-40B4-BE49-F238E27FC236}">
                  <a16:creationId xmlns:a16="http://schemas.microsoft.com/office/drawing/2014/main" id="{F45F26BC-952F-4E8A-A724-9C21ECB418AC}"/>
                </a:ext>
              </a:extLst>
            </p:cNvPr>
            <p:cNvSpPr/>
            <p:nvPr/>
          </p:nvSpPr>
          <p:spPr>
            <a:xfrm>
              <a:off x="9237573" y="1599941"/>
              <a:ext cx="905854" cy="478410"/>
            </a:xfrm>
            <a:prstGeom prst="rect">
              <a:avLst/>
            </a:prstGeom>
            <a:grp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Database</a:t>
              </a:r>
            </a:p>
          </p:txBody>
        </p:sp>
        <p:sp>
          <p:nvSpPr>
            <p:cNvPr id="49" name="Rectangle 48">
              <a:extLst>
                <a:ext uri="{FF2B5EF4-FFF2-40B4-BE49-F238E27FC236}">
                  <a16:creationId xmlns:a16="http://schemas.microsoft.com/office/drawing/2014/main" id="{7049D015-6225-4916-BFA0-3ECC6A57DB6D}"/>
                </a:ext>
              </a:extLst>
            </p:cNvPr>
            <p:cNvSpPr/>
            <p:nvPr/>
          </p:nvSpPr>
          <p:spPr>
            <a:xfrm>
              <a:off x="9177587" y="1663162"/>
              <a:ext cx="905854" cy="478410"/>
            </a:xfrm>
            <a:prstGeom prst="rect">
              <a:avLst/>
            </a:prstGeom>
            <a:grp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Database</a:t>
              </a:r>
            </a:p>
          </p:txBody>
        </p:sp>
        <p:sp>
          <p:nvSpPr>
            <p:cNvPr id="50" name="Rectangle 49">
              <a:extLst>
                <a:ext uri="{FF2B5EF4-FFF2-40B4-BE49-F238E27FC236}">
                  <a16:creationId xmlns:a16="http://schemas.microsoft.com/office/drawing/2014/main" id="{8CD118DA-EA57-4E5A-AD8C-F2BEFA79245F}"/>
                </a:ext>
              </a:extLst>
            </p:cNvPr>
            <p:cNvSpPr/>
            <p:nvPr/>
          </p:nvSpPr>
          <p:spPr>
            <a:xfrm>
              <a:off x="9117601" y="1726383"/>
              <a:ext cx="905854" cy="478410"/>
            </a:xfrm>
            <a:prstGeom prst="rect">
              <a:avLst/>
            </a:prstGeom>
            <a:grp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Collection</a:t>
              </a:r>
            </a:p>
          </p:txBody>
        </p:sp>
      </p:grpSp>
      <p:grpSp>
        <p:nvGrpSpPr>
          <p:cNvPr id="51" name="Group 50">
            <a:extLst>
              <a:ext uri="{FF2B5EF4-FFF2-40B4-BE49-F238E27FC236}">
                <a16:creationId xmlns:a16="http://schemas.microsoft.com/office/drawing/2014/main" id="{A340A42A-47F2-42BE-9841-E5336B7396D4}"/>
              </a:ext>
            </a:extLst>
          </p:cNvPr>
          <p:cNvGrpSpPr/>
          <p:nvPr/>
        </p:nvGrpSpPr>
        <p:grpSpPr>
          <a:xfrm>
            <a:off x="4257884" y="5320800"/>
            <a:ext cx="1802185" cy="1173306"/>
            <a:chOff x="9117601" y="1599941"/>
            <a:chExt cx="1025826" cy="604852"/>
          </a:xfrm>
          <a:solidFill>
            <a:schemeClr val="bg1">
              <a:lumMod val="95000"/>
            </a:schemeClr>
          </a:solidFill>
        </p:grpSpPr>
        <p:sp>
          <p:nvSpPr>
            <p:cNvPr id="52" name="Rectangle 51">
              <a:extLst>
                <a:ext uri="{FF2B5EF4-FFF2-40B4-BE49-F238E27FC236}">
                  <a16:creationId xmlns:a16="http://schemas.microsoft.com/office/drawing/2014/main" id="{19D08934-712F-4F23-8BE4-6FD65CAD3F0F}"/>
                </a:ext>
              </a:extLst>
            </p:cNvPr>
            <p:cNvSpPr/>
            <p:nvPr/>
          </p:nvSpPr>
          <p:spPr>
            <a:xfrm>
              <a:off x="9237573" y="1599941"/>
              <a:ext cx="905854" cy="478410"/>
            </a:xfrm>
            <a:prstGeom prst="rect">
              <a:avLst/>
            </a:prstGeom>
            <a:grp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Database</a:t>
              </a:r>
            </a:p>
          </p:txBody>
        </p:sp>
        <p:sp>
          <p:nvSpPr>
            <p:cNvPr id="53" name="Rectangle 52">
              <a:extLst>
                <a:ext uri="{FF2B5EF4-FFF2-40B4-BE49-F238E27FC236}">
                  <a16:creationId xmlns:a16="http://schemas.microsoft.com/office/drawing/2014/main" id="{60E3B48B-E68E-49F0-B278-35CFADAA5F3D}"/>
                </a:ext>
              </a:extLst>
            </p:cNvPr>
            <p:cNvSpPr/>
            <p:nvPr/>
          </p:nvSpPr>
          <p:spPr>
            <a:xfrm>
              <a:off x="9177587" y="1663162"/>
              <a:ext cx="905854" cy="478410"/>
            </a:xfrm>
            <a:prstGeom prst="rect">
              <a:avLst/>
            </a:prstGeom>
            <a:grp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Database</a:t>
              </a:r>
            </a:p>
          </p:txBody>
        </p:sp>
        <p:sp>
          <p:nvSpPr>
            <p:cNvPr id="54" name="Rectangle 53">
              <a:extLst>
                <a:ext uri="{FF2B5EF4-FFF2-40B4-BE49-F238E27FC236}">
                  <a16:creationId xmlns:a16="http://schemas.microsoft.com/office/drawing/2014/main" id="{11FBFA30-9359-4AD2-A668-C5AF4B5BEFA9}"/>
                </a:ext>
              </a:extLst>
            </p:cNvPr>
            <p:cNvSpPr/>
            <p:nvPr/>
          </p:nvSpPr>
          <p:spPr>
            <a:xfrm>
              <a:off x="9117601" y="1726383"/>
              <a:ext cx="905854" cy="478410"/>
            </a:xfrm>
            <a:prstGeom prst="rect">
              <a:avLst/>
            </a:prstGeom>
            <a:grp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Document</a:t>
              </a:r>
            </a:p>
          </p:txBody>
        </p:sp>
      </p:grpSp>
      <p:cxnSp>
        <p:nvCxnSpPr>
          <p:cNvPr id="46" name="Connector: Elbow 45">
            <a:extLst>
              <a:ext uri="{FF2B5EF4-FFF2-40B4-BE49-F238E27FC236}">
                <a16:creationId xmlns:a16="http://schemas.microsoft.com/office/drawing/2014/main" id="{2DD761BC-CDF9-4029-A959-EE4120941F04}"/>
              </a:ext>
            </a:extLst>
          </p:cNvPr>
          <p:cNvCxnSpPr>
            <a:cxnSpLocks/>
            <a:stCxn id="50" idx="2"/>
            <a:endCxn id="54" idx="1"/>
          </p:cNvCxnSpPr>
          <p:nvPr/>
        </p:nvCxnSpPr>
        <p:spPr>
          <a:xfrm rot="16200000" flipH="1">
            <a:off x="3549109" y="5321316"/>
            <a:ext cx="866376" cy="551173"/>
          </a:xfrm>
          <a:prstGeom prst="bentConnector2">
            <a:avLst/>
          </a:prstGeom>
          <a:ln w="19050">
            <a:solidFill>
              <a:schemeClr val="bg1">
                <a:lumMod val="50000"/>
              </a:schemeClr>
            </a:solidFill>
            <a:miter lim="800000"/>
            <a:tailEnd type="triangle"/>
          </a:ln>
        </p:spPr>
        <p:style>
          <a:lnRef idx="1">
            <a:schemeClr val="dk1"/>
          </a:lnRef>
          <a:fillRef idx="0">
            <a:schemeClr val="dk1"/>
          </a:fillRef>
          <a:effectRef idx="0">
            <a:schemeClr val="dk1"/>
          </a:effectRef>
          <a:fontRef idx="minor">
            <a:schemeClr val="tx1"/>
          </a:fontRef>
        </p:style>
      </p:cxnSp>
      <p:cxnSp>
        <p:nvCxnSpPr>
          <p:cNvPr id="55" name="Connector: Elbow 54">
            <a:extLst>
              <a:ext uri="{FF2B5EF4-FFF2-40B4-BE49-F238E27FC236}">
                <a16:creationId xmlns:a16="http://schemas.microsoft.com/office/drawing/2014/main" id="{5F41E211-AFC5-4AD6-8E30-ACEC99507FC6}"/>
              </a:ext>
            </a:extLst>
          </p:cNvPr>
          <p:cNvCxnSpPr>
            <a:cxnSpLocks/>
            <a:stCxn id="23" idx="2"/>
            <a:endCxn id="50" idx="1"/>
          </p:cNvCxnSpPr>
          <p:nvPr/>
        </p:nvCxnSpPr>
        <p:spPr>
          <a:xfrm rot="16200000" flipH="1">
            <a:off x="2242203" y="4030900"/>
            <a:ext cx="934655" cy="402943"/>
          </a:xfrm>
          <a:prstGeom prst="bentConnector2">
            <a:avLst/>
          </a:prstGeom>
          <a:ln w="19050">
            <a:solidFill>
              <a:schemeClr val="bg1">
                <a:lumMod val="50000"/>
              </a:schemeClr>
            </a:solidFill>
            <a:miter lim="800000"/>
            <a:tailEnd type="triangle"/>
          </a:ln>
        </p:spPr>
        <p:style>
          <a:lnRef idx="1">
            <a:schemeClr val="dk1"/>
          </a:lnRef>
          <a:fillRef idx="0">
            <a:schemeClr val="dk1"/>
          </a:fillRef>
          <a:effectRef idx="0">
            <a:schemeClr val="dk1"/>
          </a:effectRef>
          <a:fontRef idx="minor">
            <a:schemeClr val="tx1"/>
          </a:fontRef>
        </p:style>
      </p:cxnSp>
      <p:sp>
        <p:nvSpPr>
          <p:cNvPr id="30" name="TextBox 2">
            <a:extLst>
              <a:ext uri="{FF2B5EF4-FFF2-40B4-BE49-F238E27FC236}">
                <a16:creationId xmlns:a16="http://schemas.microsoft.com/office/drawing/2014/main" id="{0B6136B2-B5F4-4EED-B020-44BAA8DFDEE9}"/>
              </a:ext>
            </a:extLst>
          </p:cNvPr>
          <p:cNvSpPr txBox="1"/>
          <p:nvPr/>
        </p:nvSpPr>
        <p:spPr>
          <a:xfrm>
            <a:off x="6364287" y="2204381"/>
            <a:ext cx="4513066" cy="3927229"/>
          </a:xfrm>
          <a:prstGeom prst="rect">
            <a:avLst/>
          </a:prstGeom>
          <a:noFill/>
        </p:spPr>
        <p:txBody>
          <a:bodyPr wrap="square" lIns="182880" tIns="146304" rIns="182880" bIns="146304"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24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Scaling RU‘s can occur at the</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24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Database level (shared)</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24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Collection level (individual)</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24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Schema or Document Type is at the Collection level</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2400" b="0" i="0" u="none" strike="noStrike" kern="0" cap="none" spc="0"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Collection can be viewed as an isolated Domain Data Store</a:t>
            </a:r>
          </a:p>
        </p:txBody>
      </p:sp>
    </p:spTree>
    <p:extLst>
      <p:ext uri="{BB962C8B-B14F-4D97-AF65-F5344CB8AC3E}">
        <p14:creationId xmlns:p14="http://schemas.microsoft.com/office/powerpoint/2010/main" val="2803413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902902"/>
            <a:ext cx="11653523" cy="2765885"/>
          </a:xfrm>
        </p:spPr>
        <p:txBody>
          <a:bodyPr/>
          <a:lstStyle/>
          <a:p>
            <a:r>
              <a:rPr lang="en-US" sz="3200" b="1"/>
              <a:t>Create a </a:t>
            </a:r>
            <a:r>
              <a:rPr lang="en-US" sz="3200" b="1" err="1"/>
              <a:t>CosmosDB</a:t>
            </a:r>
            <a:r>
              <a:rPr lang="en-US" sz="3200" b="1"/>
              <a:t> Account</a:t>
            </a:r>
          </a:p>
          <a:p>
            <a:r>
              <a:rPr lang="en-US" sz="3200" b="1"/>
              <a:t>Set a variable with the </a:t>
            </a:r>
            <a:r>
              <a:rPr lang="en-US" sz="3200" b="1" err="1"/>
              <a:t>PrimaryMasterKey</a:t>
            </a:r>
            <a:r>
              <a:rPr lang="en-US" sz="3200" b="1"/>
              <a:t> for later</a:t>
            </a:r>
          </a:p>
          <a:p>
            <a:endParaRPr lang="en-US" sz="3200" b="1"/>
          </a:p>
          <a:p>
            <a:endParaRPr lang="en-US" sz="3200" b="1"/>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Challenge 3</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Get some Data!</a:t>
            </a:r>
          </a:p>
        </p:txBody>
      </p:sp>
    </p:spTree>
    <p:extLst>
      <p:ext uri="{BB962C8B-B14F-4D97-AF65-F5344CB8AC3E}">
        <p14:creationId xmlns:p14="http://schemas.microsoft.com/office/powerpoint/2010/main" val="25578696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8C085B6D-6151-4B28-9E22-BF11FD145D89}"/>
              </a:ext>
            </a:extLst>
          </p:cNvPr>
          <p:cNvSpPr txBox="1"/>
          <p:nvPr/>
        </p:nvSpPr>
        <p:spPr>
          <a:xfrm>
            <a:off x="6883540" y="3959727"/>
            <a:ext cx="2708426" cy="569148"/>
          </a:xfrm>
          <a:prstGeom prst="rect">
            <a:avLst/>
          </a:prstGeom>
          <a:noFill/>
        </p:spPr>
        <p:txBody>
          <a:bodyPr wrap="square" lIns="179234" tIns="143387" rIns="179234" bIns="143387" rtlCol="0">
            <a:noAutofit/>
          </a:bodyPr>
          <a:lstStyle/>
          <a:p>
            <a:pPr marL="0" marR="0" lvl="0" indent="0" algn="ctr" defTabSz="914016" rtl="0" eaLnBrk="1" fontAlgn="auto" latinLnBrk="0" hangingPunct="1">
              <a:lnSpc>
                <a:spcPct val="90000"/>
              </a:lnSpc>
              <a:spcBef>
                <a:spcPts val="0"/>
              </a:spcBef>
              <a:spcAft>
                <a:spcPts val="588"/>
              </a:spcAft>
              <a:buClrTx/>
              <a:buSzTx/>
              <a:buFontTx/>
              <a:buNone/>
              <a:tabLst/>
              <a:defRPr/>
            </a:pPr>
            <a:r>
              <a:rPr kumimoji="0" lang="en-US" sz="2800" b="1" i="0" u="none" strike="noStrike" kern="1200" cap="none" spc="0" normalizeH="0" baseline="0" noProof="0">
                <a:ln>
                  <a:noFill/>
                </a:ln>
                <a:solidFill>
                  <a:srgbClr val="0072C6"/>
                </a:solidFill>
                <a:effectLst/>
                <a:uLnTx/>
                <a:uFillTx/>
                <a:latin typeface="Segoe UI Semibold" charset="0"/>
                <a:ea typeface="Segoe UI Semibold" charset="0"/>
                <a:cs typeface="Segoe UI Semibold" charset="0"/>
              </a:rPr>
              <a:t>Containers</a:t>
            </a:r>
          </a:p>
        </p:txBody>
      </p:sp>
      <p:sp>
        <p:nvSpPr>
          <p:cNvPr id="77" name="Rectangle 76">
            <a:extLst>
              <a:ext uri="{FF2B5EF4-FFF2-40B4-BE49-F238E27FC236}">
                <a16:creationId xmlns:a16="http://schemas.microsoft.com/office/drawing/2014/main" id="{4B7178B3-3315-41B1-8DA9-E14CAB7612EC}"/>
              </a:ext>
            </a:extLst>
          </p:cNvPr>
          <p:cNvSpPr/>
          <p:nvPr/>
        </p:nvSpPr>
        <p:spPr bwMode="auto">
          <a:xfrm>
            <a:off x="2322011" y="4477120"/>
            <a:ext cx="3501834" cy="10236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268851" rIns="179234" bIns="143387" numCol="1" spcCol="0" rtlCol="0" fromWordArt="0" anchor="t" anchorCtr="0" forceAA="0" compatLnSpc="1">
            <a:prstTxWarp prst="textNoShape">
              <a:avLst/>
            </a:prstTxWarp>
            <a:noAutofit/>
          </a:bodyPr>
          <a:lstStyle/>
          <a:p>
            <a:pPr marL="177375" marR="0" lvl="0" indent="-177375"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505050"/>
                </a:solidFill>
                <a:effectLst/>
                <a:uLnTx/>
                <a:uFillTx/>
                <a:latin typeface="Segoe UI Light"/>
                <a:ea typeface="Segoe UI" pitchFamily="34" charset="0"/>
                <a:cs typeface="Segoe UI" pitchFamily="34" charset="0"/>
              </a:rPr>
              <a:t>Virtualize the hardware</a:t>
            </a:r>
          </a:p>
          <a:p>
            <a:pPr marL="177375" marR="0" lvl="0" indent="-177375"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505050"/>
                </a:solidFill>
                <a:effectLst/>
                <a:uLnTx/>
                <a:uFillTx/>
                <a:latin typeface="Segoe UI Light"/>
                <a:ea typeface="Segoe UI" pitchFamily="34" charset="0"/>
                <a:cs typeface="Segoe UI" pitchFamily="34" charset="0"/>
              </a:rPr>
              <a:t>VMs as units of scaling</a:t>
            </a:r>
          </a:p>
        </p:txBody>
      </p:sp>
      <p:sp>
        <p:nvSpPr>
          <p:cNvPr id="78" name="Rectangle 77">
            <a:extLst>
              <a:ext uri="{FF2B5EF4-FFF2-40B4-BE49-F238E27FC236}">
                <a16:creationId xmlns:a16="http://schemas.microsoft.com/office/drawing/2014/main" id="{101A5CCD-1DBE-41A5-9759-1635C5EA53B4}"/>
              </a:ext>
            </a:extLst>
          </p:cNvPr>
          <p:cNvSpPr/>
          <p:nvPr/>
        </p:nvSpPr>
        <p:spPr bwMode="auto">
          <a:xfrm>
            <a:off x="6147389" y="4494934"/>
            <a:ext cx="4725883" cy="9732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268851" rIns="179234" bIns="143387" numCol="1" spcCol="0" rtlCol="0" fromWordArt="0" anchor="t" anchorCtr="0" forceAA="0" compatLnSpc="1">
            <a:prstTxWarp prst="textNoShape">
              <a:avLst/>
            </a:prstTxWarp>
            <a:noAutofit/>
          </a:bodyPr>
          <a:lstStyle/>
          <a:p>
            <a:pPr marL="177375" marR="0" lvl="0" indent="-177375"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505050"/>
                </a:solidFill>
                <a:effectLst/>
                <a:uLnTx/>
                <a:uFillTx/>
                <a:latin typeface="Segoe UI Light"/>
                <a:ea typeface="Segoe UI" pitchFamily="34" charset="0"/>
                <a:cs typeface="Segoe UI" pitchFamily="34" charset="0"/>
              </a:rPr>
              <a:t>Virtualize the operating system</a:t>
            </a:r>
          </a:p>
          <a:p>
            <a:pPr marL="177375" marR="0" lvl="0" indent="-177375" algn="l" defTabSz="913751" rtl="0" eaLnBrk="1" fontAlgn="base" latinLnBrk="0" hangingPunct="1">
              <a:lnSpc>
                <a:spcPct val="100000"/>
              </a:lnSpc>
              <a:spcBef>
                <a:spcPct val="0"/>
              </a:spcBef>
              <a:spcAft>
                <a:spcPts val="588"/>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505050"/>
                </a:solidFill>
                <a:effectLst/>
                <a:uLnTx/>
                <a:uFillTx/>
                <a:latin typeface="Segoe UI Light"/>
                <a:ea typeface="Segoe UI" pitchFamily="34" charset="0"/>
                <a:cs typeface="Segoe UI" pitchFamily="34" charset="0"/>
              </a:rPr>
              <a:t>Applications as units of scaling</a:t>
            </a:r>
          </a:p>
        </p:txBody>
      </p:sp>
      <p:sp>
        <p:nvSpPr>
          <p:cNvPr id="117" name="TextBox 116">
            <a:extLst>
              <a:ext uri="{FF2B5EF4-FFF2-40B4-BE49-F238E27FC236}">
                <a16:creationId xmlns:a16="http://schemas.microsoft.com/office/drawing/2014/main" id="{8C085B6D-6151-4B28-9E22-BF11FD145D89}"/>
              </a:ext>
            </a:extLst>
          </p:cNvPr>
          <p:cNvSpPr txBox="1"/>
          <p:nvPr/>
        </p:nvSpPr>
        <p:spPr>
          <a:xfrm>
            <a:off x="2462897" y="3959727"/>
            <a:ext cx="3126030" cy="569148"/>
          </a:xfrm>
          <a:prstGeom prst="rect">
            <a:avLst/>
          </a:prstGeom>
          <a:noFill/>
        </p:spPr>
        <p:txBody>
          <a:bodyPr wrap="square" lIns="179234" tIns="143387" rIns="179234" bIns="143387" rtlCol="0">
            <a:noAutofit/>
          </a:bodyPr>
          <a:lstStyle/>
          <a:p>
            <a:pPr marL="0" marR="0" lvl="0" indent="0" algn="ctr" defTabSz="914016" rtl="0" eaLnBrk="1" fontAlgn="auto" latinLnBrk="0" hangingPunct="1">
              <a:lnSpc>
                <a:spcPct val="90000"/>
              </a:lnSpc>
              <a:spcBef>
                <a:spcPts val="0"/>
              </a:spcBef>
              <a:spcAft>
                <a:spcPts val="588"/>
              </a:spcAft>
              <a:buClrTx/>
              <a:buSzTx/>
              <a:buFontTx/>
              <a:buNone/>
              <a:tabLst/>
              <a:defRPr/>
            </a:pPr>
            <a:r>
              <a:rPr kumimoji="0" lang="en-US" sz="2800" b="1" i="0" u="none" strike="noStrike" kern="1200" cap="none" spc="0" normalizeH="0" baseline="0" noProof="0">
                <a:ln>
                  <a:noFill/>
                </a:ln>
                <a:solidFill>
                  <a:srgbClr val="0072C6"/>
                </a:solidFill>
                <a:effectLst/>
                <a:uLnTx/>
                <a:uFillTx/>
                <a:latin typeface="Segoe UI Semibold" charset="0"/>
                <a:ea typeface="+mn-ea"/>
                <a:cs typeface="Segoe UI Semibold" charset="0"/>
              </a:rPr>
              <a:t>Virtual</a:t>
            </a:r>
            <a:r>
              <a:rPr kumimoji="0" lang="en-US" sz="2400" b="1" i="0" u="none" strike="noStrike" kern="1200" cap="none" spc="0" normalizeH="0" baseline="0" noProof="0">
                <a:ln>
                  <a:noFill/>
                </a:ln>
                <a:solidFill>
                  <a:srgbClr val="505050"/>
                </a:solidFill>
                <a:effectLst/>
                <a:uLnTx/>
                <a:uFillTx/>
                <a:latin typeface="Segoe UI Semibold" charset="0"/>
                <a:ea typeface="Segoe UI Semibold" charset="0"/>
                <a:cs typeface="Segoe UI Semibold" charset="0"/>
              </a:rPr>
              <a:t> </a:t>
            </a:r>
            <a:r>
              <a:rPr kumimoji="0" lang="en-US" sz="2800" b="1" i="0" u="none" strike="noStrike" kern="1200" cap="none" spc="0" normalizeH="0" baseline="0" noProof="0">
                <a:ln>
                  <a:noFill/>
                </a:ln>
                <a:solidFill>
                  <a:srgbClr val="0072C6"/>
                </a:solidFill>
                <a:effectLst/>
                <a:uLnTx/>
                <a:uFillTx/>
                <a:latin typeface="Segoe UI Semibold" charset="0"/>
                <a:ea typeface="+mn-ea"/>
                <a:cs typeface="Segoe UI Semibold" charset="0"/>
              </a:rPr>
              <a:t>machines</a:t>
            </a:r>
          </a:p>
        </p:txBody>
      </p:sp>
      <p:grpSp>
        <p:nvGrpSpPr>
          <p:cNvPr id="7" name="Group 6">
            <a:extLst>
              <a:ext uri="{FF2B5EF4-FFF2-40B4-BE49-F238E27FC236}">
                <a16:creationId xmlns:a16="http://schemas.microsoft.com/office/drawing/2014/main" id="{CDDEB3FB-C199-433E-B068-7A8FCA0E60E8}"/>
              </a:ext>
            </a:extLst>
          </p:cNvPr>
          <p:cNvGrpSpPr/>
          <p:nvPr/>
        </p:nvGrpSpPr>
        <p:grpSpPr>
          <a:xfrm>
            <a:off x="3176630" y="1661789"/>
            <a:ext cx="1731272" cy="2031020"/>
            <a:chOff x="1061222" y="2320909"/>
            <a:chExt cx="914400" cy="1221519"/>
          </a:xfrm>
        </p:grpSpPr>
        <p:sp>
          <p:nvSpPr>
            <p:cNvPr id="8" name="TextBox 7">
              <a:extLst>
                <a:ext uri="{FF2B5EF4-FFF2-40B4-BE49-F238E27FC236}">
                  <a16:creationId xmlns:a16="http://schemas.microsoft.com/office/drawing/2014/main" id="{69FDBF63-4F0E-46B0-8598-BCD73EC7895D}"/>
                </a:ext>
              </a:extLst>
            </p:cNvPr>
            <p:cNvSpPr txBox="1"/>
            <p:nvPr/>
          </p:nvSpPr>
          <p:spPr>
            <a:xfrm>
              <a:off x="1079638" y="2320909"/>
              <a:ext cx="878709" cy="266073"/>
            </a:xfrm>
            <a:prstGeom prst="rect">
              <a:avLst/>
            </a:prstGeom>
            <a:solidFill>
              <a:schemeClr val="accent5">
                <a:lumMod val="10000"/>
                <a:lumOff val="90000"/>
              </a:schemeClr>
            </a:solidFill>
            <a:ln w="19050">
              <a:solidFill>
                <a:schemeClr val="accent5">
                  <a:lumMod val="50000"/>
                  <a:lumOff val="50000"/>
                </a:schemeClr>
              </a:solidFill>
            </a:ln>
          </p:spPr>
          <p:txBody>
            <a:bodyPr wrap="square" lIns="0" tIns="53778" rIns="0" bIns="53778"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a:ea typeface="+mn-ea"/>
                  <a:cs typeface="+mn-cs"/>
                </a:rPr>
                <a:t>App</a:t>
              </a:r>
            </a:p>
          </p:txBody>
        </p:sp>
        <p:grpSp>
          <p:nvGrpSpPr>
            <p:cNvPr id="9" name="Group 8">
              <a:extLst>
                <a:ext uri="{FF2B5EF4-FFF2-40B4-BE49-F238E27FC236}">
                  <a16:creationId xmlns:a16="http://schemas.microsoft.com/office/drawing/2014/main" id="{53FE5C89-9378-4765-A135-194E77DCD086}"/>
                </a:ext>
              </a:extLst>
            </p:cNvPr>
            <p:cNvGrpSpPr>
              <a:grpSpLocks/>
            </p:cNvGrpSpPr>
            <p:nvPr/>
          </p:nvGrpSpPr>
          <p:grpSpPr>
            <a:xfrm>
              <a:off x="1061222" y="2628028"/>
              <a:ext cx="914400" cy="914400"/>
              <a:chOff x="4680680" y="-1131468"/>
              <a:chExt cx="951424" cy="970598"/>
            </a:xfrm>
          </p:grpSpPr>
          <p:sp>
            <p:nvSpPr>
              <p:cNvPr id="10" name="Freeform: Shape 108">
                <a:extLst>
                  <a:ext uri="{FF2B5EF4-FFF2-40B4-BE49-F238E27FC236}">
                    <a16:creationId xmlns:a16="http://schemas.microsoft.com/office/drawing/2014/main" id="{E8DB7AC1-1AF4-46A5-B4CF-13FE251FA8D8}"/>
                  </a:ext>
                </a:extLst>
              </p:cNvPr>
              <p:cNvSpPr/>
              <p:nvPr/>
            </p:nvSpPr>
            <p:spPr>
              <a:xfrm>
                <a:off x="4680680" y="-1131468"/>
                <a:ext cx="951424" cy="295275"/>
              </a:xfrm>
              <a:custGeom>
                <a:avLst/>
                <a:gdLst/>
                <a:ahLst/>
                <a:cxnLst/>
                <a:rect l="0" t="0" r="0" b="0"/>
                <a:pathLst>
                  <a:path w="933450" h="295275">
                    <a:moveTo>
                      <a:pt x="21431" y="21431"/>
                    </a:moveTo>
                    <a:lnTo>
                      <a:pt x="921544" y="21431"/>
                    </a:lnTo>
                    <a:lnTo>
                      <a:pt x="921544" y="280511"/>
                    </a:lnTo>
                    <a:lnTo>
                      <a:pt x="21431" y="280511"/>
                    </a:ln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1" name="Freeform: Shape 109">
                <a:extLst>
                  <a:ext uri="{FF2B5EF4-FFF2-40B4-BE49-F238E27FC236}">
                    <a16:creationId xmlns:a16="http://schemas.microsoft.com/office/drawing/2014/main" id="{6760C425-5276-4067-8F3D-C148A7FF5461}"/>
                  </a:ext>
                </a:extLst>
              </p:cNvPr>
              <p:cNvSpPr/>
              <p:nvPr/>
            </p:nvSpPr>
            <p:spPr>
              <a:xfrm>
                <a:off x="4680680" y="-794283"/>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2" name="Freeform: Shape 110">
                <a:extLst>
                  <a:ext uri="{FF2B5EF4-FFF2-40B4-BE49-F238E27FC236}">
                    <a16:creationId xmlns:a16="http://schemas.microsoft.com/office/drawing/2014/main" id="{5E8CB5AC-ACCC-4147-A1D5-70F49C81725E}"/>
                  </a:ext>
                </a:extLst>
              </p:cNvPr>
              <p:cNvSpPr/>
              <p:nvPr/>
            </p:nvSpPr>
            <p:spPr>
              <a:xfrm>
                <a:off x="4680680" y="-456145"/>
                <a:ext cx="933450" cy="295275"/>
              </a:xfrm>
              <a:custGeom>
                <a:avLst/>
                <a:gdLst/>
                <a:ahLst/>
                <a:cxnLst/>
                <a:rect l="0" t="0" r="0" b="0"/>
                <a:pathLst>
                  <a:path w="933450" h="295275">
                    <a:moveTo>
                      <a:pt x="21431" y="21431"/>
                    </a:moveTo>
                    <a:lnTo>
                      <a:pt x="921544" y="21431"/>
                    </a:lnTo>
                    <a:lnTo>
                      <a:pt x="921544" y="280511"/>
                    </a:lnTo>
                    <a:lnTo>
                      <a:pt x="21431" y="280511"/>
                    </a:ln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3" name="Freeform: Shape 111">
                <a:extLst>
                  <a:ext uri="{FF2B5EF4-FFF2-40B4-BE49-F238E27FC236}">
                    <a16:creationId xmlns:a16="http://schemas.microsoft.com/office/drawing/2014/main" id="{37EF73AE-AD33-40B6-BA28-EAF7B3C9C8B9}"/>
                  </a:ext>
                </a:extLst>
              </p:cNvPr>
              <p:cNvSpPr/>
              <p:nvPr/>
            </p:nvSpPr>
            <p:spPr>
              <a:xfrm>
                <a:off x="4762595" y="-1038123"/>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4" name="Freeform: Shape 112">
                <a:extLst>
                  <a:ext uri="{FF2B5EF4-FFF2-40B4-BE49-F238E27FC236}">
                    <a16:creationId xmlns:a16="http://schemas.microsoft.com/office/drawing/2014/main" id="{3950D1FA-4968-4CA8-B326-6270EC1DC10F}"/>
                  </a:ext>
                </a:extLst>
              </p:cNvPr>
              <p:cNvSpPr/>
              <p:nvPr/>
            </p:nvSpPr>
            <p:spPr>
              <a:xfrm>
                <a:off x="4899755" y="-1038123"/>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5" name="Freeform: Shape 113">
                <a:extLst>
                  <a:ext uri="{FF2B5EF4-FFF2-40B4-BE49-F238E27FC236}">
                    <a16:creationId xmlns:a16="http://schemas.microsoft.com/office/drawing/2014/main" id="{0FBCDB3A-66B3-4D23-8645-546449BF63A7}"/>
                  </a:ext>
                </a:extLst>
              </p:cNvPr>
              <p:cNvSpPr/>
              <p:nvPr/>
            </p:nvSpPr>
            <p:spPr>
              <a:xfrm>
                <a:off x="4762595" y="-700938"/>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6" name="Freeform: Shape 114">
                <a:extLst>
                  <a:ext uri="{FF2B5EF4-FFF2-40B4-BE49-F238E27FC236}">
                    <a16:creationId xmlns:a16="http://schemas.microsoft.com/office/drawing/2014/main" id="{55A6EC70-01C0-4B1C-89B8-DF3D59A1C46F}"/>
                  </a:ext>
                </a:extLst>
              </p:cNvPr>
              <p:cNvSpPr/>
              <p:nvPr/>
            </p:nvSpPr>
            <p:spPr>
              <a:xfrm>
                <a:off x="4899755" y="-700938"/>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7" name="Freeform: Shape 115">
                <a:extLst>
                  <a:ext uri="{FF2B5EF4-FFF2-40B4-BE49-F238E27FC236}">
                    <a16:creationId xmlns:a16="http://schemas.microsoft.com/office/drawing/2014/main" id="{2A9E9C03-4D98-4956-A1D3-3F754F0704B9}"/>
                  </a:ext>
                </a:extLst>
              </p:cNvPr>
              <p:cNvSpPr/>
              <p:nvPr/>
            </p:nvSpPr>
            <p:spPr>
              <a:xfrm>
                <a:off x="4762595" y="-36280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8" name="Freeform: Shape 116">
                <a:extLst>
                  <a:ext uri="{FF2B5EF4-FFF2-40B4-BE49-F238E27FC236}">
                    <a16:creationId xmlns:a16="http://schemas.microsoft.com/office/drawing/2014/main" id="{B9324F58-20FF-40C3-AEED-B4F4E80B4901}"/>
                  </a:ext>
                </a:extLst>
              </p:cNvPr>
              <p:cNvSpPr/>
              <p:nvPr/>
            </p:nvSpPr>
            <p:spPr>
              <a:xfrm>
                <a:off x="4899755" y="-362800"/>
                <a:ext cx="114300" cy="114300"/>
              </a:xfrm>
              <a:custGeom>
                <a:avLst/>
                <a:gdLst/>
                <a:ahLst/>
                <a:cxnLst/>
                <a:rect l="0" t="0" r="0" b="0"/>
                <a:pathLst>
                  <a:path w="114300" h="114300">
                    <a:moveTo>
                      <a:pt x="93821" y="57626"/>
                    </a:moveTo>
                    <a:cubicBezTo>
                      <a:pt x="93821" y="77616"/>
                      <a:pt x="77616" y="93821"/>
                      <a:pt x="57626" y="93821"/>
                    </a:cubicBezTo>
                    <a:cubicBezTo>
                      <a:pt x="37636" y="93821"/>
                      <a:pt x="21431" y="77616"/>
                      <a:pt x="21431" y="57626"/>
                    </a:cubicBezTo>
                    <a:cubicBezTo>
                      <a:pt x="21431" y="37636"/>
                      <a:pt x="37637" y="21431"/>
                      <a:pt x="57626" y="21431"/>
                    </a:cubicBezTo>
                    <a:cubicBezTo>
                      <a:pt x="77616" y="21431"/>
                      <a:pt x="93821" y="37636"/>
                      <a:pt x="93821" y="57626"/>
                    </a:cubicBezTo>
                    <a:close/>
                  </a:path>
                </a:pathLst>
              </a:custGeom>
              <a:noFill/>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19" name="Freeform: Shape 117">
                <a:extLst>
                  <a:ext uri="{FF2B5EF4-FFF2-40B4-BE49-F238E27FC236}">
                    <a16:creationId xmlns:a16="http://schemas.microsoft.com/office/drawing/2014/main" id="{D24BFDF2-1ADC-4D13-B831-2734D57B71E2}"/>
                  </a:ext>
                </a:extLst>
              </p:cNvPr>
              <p:cNvSpPr/>
              <p:nvPr/>
            </p:nvSpPr>
            <p:spPr>
              <a:xfrm>
                <a:off x="5275040" y="-1038123"/>
                <a:ext cx="257175" cy="38100"/>
              </a:xfrm>
              <a:custGeom>
                <a:avLst/>
                <a:gdLst/>
                <a:ahLst/>
                <a:cxnLst/>
                <a:rect l="0" t="0" r="0" b="0"/>
                <a:pathLst>
                  <a:path w="257175" h="38100">
                    <a:moveTo>
                      <a:pt x="21431" y="21431"/>
                    </a:moveTo>
                    <a:lnTo>
                      <a:pt x="241459" y="21431"/>
                    </a:lnTo>
                  </a:path>
                </a:pathLst>
              </a:custGeom>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20" name="Freeform: Shape 118">
                <a:extLst>
                  <a:ext uri="{FF2B5EF4-FFF2-40B4-BE49-F238E27FC236}">
                    <a16:creationId xmlns:a16="http://schemas.microsoft.com/office/drawing/2014/main" id="{E6443C03-54E8-4A9E-83FA-CC37782325E2}"/>
                  </a:ext>
                </a:extLst>
              </p:cNvPr>
              <p:cNvSpPr/>
              <p:nvPr/>
            </p:nvSpPr>
            <p:spPr>
              <a:xfrm>
                <a:off x="5275040" y="-965733"/>
                <a:ext cx="257175" cy="38100"/>
              </a:xfrm>
              <a:custGeom>
                <a:avLst/>
                <a:gdLst/>
                <a:ahLst/>
                <a:cxnLst/>
                <a:rect l="0" t="0" r="0" b="0"/>
                <a:pathLst>
                  <a:path w="257175" h="38100">
                    <a:moveTo>
                      <a:pt x="21431" y="21431"/>
                    </a:moveTo>
                    <a:lnTo>
                      <a:pt x="241459" y="21431"/>
                    </a:lnTo>
                  </a:path>
                </a:pathLst>
              </a:custGeom>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21" name="Freeform: Shape 119">
                <a:extLst>
                  <a:ext uri="{FF2B5EF4-FFF2-40B4-BE49-F238E27FC236}">
                    <a16:creationId xmlns:a16="http://schemas.microsoft.com/office/drawing/2014/main" id="{9621D1E5-8C1D-45F1-80C9-043F1A1DD649}"/>
                  </a:ext>
                </a:extLst>
              </p:cNvPr>
              <p:cNvSpPr/>
              <p:nvPr/>
            </p:nvSpPr>
            <p:spPr>
              <a:xfrm>
                <a:off x="5275040" y="-700938"/>
                <a:ext cx="257175" cy="38100"/>
              </a:xfrm>
              <a:custGeom>
                <a:avLst/>
                <a:gdLst/>
                <a:ahLst/>
                <a:cxnLst/>
                <a:rect l="0" t="0" r="0" b="0"/>
                <a:pathLst>
                  <a:path w="257175" h="38100">
                    <a:moveTo>
                      <a:pt x="21431" y="21431"/>
                    </a:moveTo>
                    <a:lnTo>
                      <a:pt x="241459" y="21431"/>
                    </a:lnTo>
                  </a:path>
                </a:pathLst>
              </a:custGeom>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Freeform: Shape 120">
                <a:extLst>
                  <a:ext uri="{FF2B5EF4-FFF2-40B4-BE49-F238E27FC236}">
                    <a16:creationId xmlns:a16="http://schemas.microsoft.com/office/drawing/2014/main" id="{B2A5D954-3335-482F-ACB5-E0429B20F724}"/>
                  </a:ext>
                </a:extLst>
              </p:cNvPr>
              <p:cNvSpPr/>
              <p:nvPr/>
            </p:nvSpPr>
            <p:spPr>
              <a:xfrm>
                <a:off x="5275040" y="-628548"/>
                <a:ext cx="257175" cy="38100"/>
              </a:xfrm>
              <a:custGeom>
                <a:avLst/>
                <a:gdLst/>
                <a:ahLst/>
                <a:cxnLst/>
                <a:rect l="0" t="0" r="0" b="0"/>
                <a:pathLst>
                  <a:path w="257175" h="38100">
                    <a:moveTo>
                      <a:pt x="21431" y="21431"/>
                    </a:moveTo>
                    <a:lnTo>
                      <a:pt x="241459" y="21431"/>
                    </a:lnTo>
                  </a:path>
                </a:pathLst>
              </a:custGeom>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23" name="Freeform: Shape 121">
                <a:extLst>
                  <a:ext uri="{FF2B5EF4-FFF2-40B4-BE49-F238E27FC236}">
                    <a16:creationId xmlns:a16="http://schemas.microsoft.com/office/drawing/2014/main" id="{5A27ECC7-67D2-4B79-99FD-9104BE8E2EBA}"/>
                  </a:ext>
                </a:extLst>
              </p:cNvPr>
              <p:cNvSpPr/>
              <p:nvPr/>
            </p:nvSpPr>
            <p:spPr>
              <a:xfrm>
                <a:off x="5275040" y="-362800"/>
                <a:ext cx="257175" cy="38100"/>
              </a:xfrm>
              <a:custGeom>
                <a:avLst/>
                <a:gdLst/>
                <a:ahLst/>
                <a:cxnLst/>
                <a:rect l="0" t="0" r="0" b="0"/>
                <a:pathLst>
                  <a:path w="257175" h="38100">
                    <a:moveTo>
                      <a:pt x="21431" y="21431"/>
                    </a:moveTo>
                    <a:lnTo>
                      <a:pt x="241459" y="21431"/>
                    </a:lnTo>
                  </a:path>
                </a:pathLst>
              </a:custGeom>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Freeform: Shape 122">
                <a:extLst>
                  <a:ext uri="{FF2B5EF4-FFF2-40B4-BE49-F238E27FC236}">
                    <a16:creationId xmlns:a16="http://schemas.microsoft.com/office/drawing/2014/main" id="{7410D32B-DB6F-4C64-BD16-65F7CA9A83D8}"/>
                  </a:ext>
                </a:extLst>
              </p:cNvPr>
              <p:cNvSpPr/>
              <p:nvPr/>
            </p:nvSpPr>
            <p:spPr>
              <a:xfrm>
                <a:off x="5275040" y="-290410"/>
                <a:ext cx="257175" cy="38100"/>
              </a:xfrm>
              <a:custGeom>
                <a:avLst/>
                <a:gdLst/>
                <a:ahLst/>
                <a:cxnLst/>
                <a:rect l="0" t="0" r="0" b="0"/>
                <a:pathLst>
                  <a:path w="257175" h="38100">
                    <a:moveTo>
                      <a:pt x="21431" y="21431"/>
                    </a:moveTo>
                    <a:lnTo>
                      <a:pt x="241459" y="21431"/>
                    </a:lnTo>
                  </a:path>
                </a:pathLst>
              </a:custGeom>
              <a:ln w="19050" cap="rnd">
                <a:solidFill>
                  <a:schemeClr val="tx1"/>
                </a:solidFill>
                <a:prstDash val="solid"/>
                <a:round/>
              </a:ln>
            </p:spPr>
            <p:txBody>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25" name="Group 24">
            <a:extLst>
              <a:ext uri="{FF2B5EF4-FFF2-40B4-BE49-F238E27FC236}">
                <a16:creationId xmlns:a16="http://schemas.microsoft.com/office/drawing/2014/main" id="{29DD2A21-0121-46C7-9190-000C8A026E0D}"/>
              </a:ext>
            </a:extLst>
          </p:cNvPr>
          <p:cNvGrpSpPr/>
          <p:nvPr/>
        </p:nvGrpSpPr>
        <p:grpSpPr>
          <a:xfrm>
            <a:off x="7138670" y="1381768"/>
            <a:ext cx="2198165" cy="2506390"/>
            <a:chOff x="3164241" y="2267078"/>
            <a:chExt cx="1325632" cy="1325632"/>
          </a:xfrm>
        </p:grpSpPr>
        <p:sp>
          <p:nvSpPr>
            <p:cNvPr id="26" name="Oval 25">
              <a:extLst>
                <a:ext uri="{FF2B5EF4-FFF2-40B4-BE49-F238E27FC236}">
                  <a16:creationId xmlns:a16="http://schemas.microsoft.com/office/drawing/2014/main" id="{B2535601-6530-4088-A54C-E509C108E265}"/>
                </a:ext>
              </a:extLst>
            </p:cNvPr>
            <p:cNvSpPr/>
            <p:nvPr/>
          </p:nvSpPr>
          <p:spPr bwMode="auto">
            <a:xfrm rot="16200000">
              <a:off x="3164241" y="2267078"/>
              <a:ext cx="1325632" cy="1325632"/>
            </a:xfrm>
            <a:prstGeom prst="ellipse">
              <a:avLst/>
            </a:prstGeom>
            <a:solidFill>
              <a:schemeClr val="bg1"/>
            </a:solidFill>
            <a:ln w="1905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14" rIns="0" bIns="44814" numCol="1" rtlCol="0" anchor="ctr" anchorCtr="0" compatLnSpc="1">
              <a:prstTxWarp prst="textNoShape">
                <a:avLst/>
              </a:prstTxWarp>
            </a:bodyPr>
            <a:lstStyle/>
            <a:p>
              <a:pPr marL="0" marR="0" lvl="0" indent="0" algn="ctr" defTabSz="89592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Light" charset="0"/>
                <a:ea typeface="+mn-ea"/>
                <a:cs typeface="+mn-cs"/>
              </a:endParaRPr>
            </a:p>
          </p:txBody>
        </p:sp>
        <p:sp>
          <p:nvSpPr>
            <p:cNvPr id="27" name="Rectangle: Rounded Corners 73">
              <a:extLst>
                <a:ext uri="{FF2B5EF4-FFF2-40B4-BE49-F238E27FC236}">
                  <a16:creationId xmlns:a16="http://schemas.microsoft.com/office/drawing/2014/main" id="{1561FEDF-2BCD-4551-AC82-CA3E31FFA439}"/>
                </a:ext>
              </a:extLst>
            </p:cNvPr>
            <p:cNvSpPr/>
            <p:nvPr/>
          </p:nvSpPr>
          <p:spPr bwMode="auto">
            <a:xfrm>
              <a:off x="3289500" y="2447781"/>
              <a:ext cx="1053830" cy="992552"/>
            </a:xfrm>
            <a:prstGeom prst="roundRect">
              <a:avLst>
                <a:gd name="adj" fmla="val 3125"/>
              </a:avLst>
            </a:prstGeom>
            <a:solidFill>
              <a:schemeClr val="tx1">
                <a:alpha val="5000"/>
              </a:schemeClr>
            </a:solidFill>
            <a:ln w="19050">
              <a:solidFill>
                <a:schemeClr val="tx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a:ea typeface="+mn-ea"/>
                  <a:cs typeface="Segoe UI" pitchFamily="34" charset="0"/>
                </a:rPr>
                <a:t>Container</a:t>
              </a:r>
            </a:p>
          </p:txBody>
        </p:sp>
        <p:sp>
          <p:nvSpPr>
            <p:cNvPr id="28" name="TextBox 27">
              <a:extLst>
                <a:ext uri="{FF2B5EF4-FFF2-40B4-BE49-F238E27FC236}">
                  <a16:creationId xmlns:a16="http://schemas.microsoft.com/office/drawing/2014/main" id="{9A14ACB3-359D-42E5-B984-D641E4C4215A}"/>
                </a:ext>
              </a:extLst>
            </p:cNvPr>
            <p:cNvSpPr txBox="1"/>
            <p:nvPr/>
          </p:nvSpPr>
          <p:spPr>
            <a:xfrm>
              <a:off x="3377060" y="2975292"/>
              <a:ext cx="878709" cy="233248"/>
            </a:xfrm>
            <a:prstGeom prst="rect">
              <a:avLst/>
            </a:prstGeom>
            <a:solidFill>
              <a:schemeClr val="accent5">
                <a:lumMod val="10000"/>
                <a:lumOff val="90000"/>
              </a:schemeClr>
            </a:solidFill>
            <a:ln w="19050">
              <a:solidFill>
                <a:schemeClr val="accent5">
                  <a:lumMod val="50000"/>
                  <a:lumOff val="50000"/>
                </a:schemeClr>
              </a:solidFill>
            </a:ln>
          </p:spPr>
          <p:txBody>
            <a:bodyPr wrap="square" lIns="0" tIns="53778" rIns="0" bIns="53778"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400" b="0" i="0" u="none" strike="noStrike" kern="1200" cap="none" spc="0" normalizeH="0" baseline="0" noProof="0">
                  <a:ln>
                    <a:noFill/>
                  </a:ln>
                  <a:solidFill>
                    <a:srgbClr val="505050"/>
                  </a:solidFill>
                  <a:effectLst/>
                  <a:uLnTx/>
                  <a:uFillTx/>
                  <a:latin typeface="Segoe UI"/>
                  <a:ea typeface="+mn-ea"/>
                  <a:cs typeface="+mn-cs"/>
                </a:rPr>
                <a:t>App</a:t>
              </a:r>
            </a:p>
          </p:txBody>
        </p:sp>
      </p:grpSp>
      <p:sp>
        <p:nvSpPr>
          <p:cNvPr id="29" name="Title 1">
            <a:extLst>
              <a:ext uri="{FF2B5EF4-FFF2-40B4-BE49-F238E27FC236}">
                <a16:creationId xmlns:a16="http://schemas.microsoft.com/office/drawing/2014/main" id="{6781EDD9-E84B-4D84-BF2F-327AD8A603A2}"/>
              </a:ext>
            </a:extLst>
          </p:cNvPr>
          <p:cNvSpPr txBox="1">
            <a:spLocks/>
          </p:cNvSpPr>
          <p:nvPr/>
        </p:nvSpPr>
        <p:spPr>
          <a:xfrm>
            <a:off x="536575" y="288925"/>
            <a:ext cx="11655425" cy="900113"/>
          </a:xfrm>
          <a:prstGeom prst="rect">
            <a:avLst/>
          </a:prstGeom>
        </p:spPr>
        <p:txBody>
          <a:bodyPr vert="horz" wrap="square" lIns="146304" tIns="91440" rIns="146304" bIns="91440" rtlCol="0" anchor="t">
            <a:noAutofit/>
          </a:bodyPr>
          <a:lstStyle>
            <a:lvl1pPr algn="l" defTabSz="914192"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293" b="0" i="0" u="none" strike="noStrike" kern="1200" cap="none" spc="-100" normalizeH="0" baseline="0" noProof="0">
                <a:ln w="3175">
                  <a:noFill/>
                </a:ln>
                <a:gradFill>
                  <a:gsLst>
                    <a:gs pos="1250">
                      <a:srgbClr val="505050"/>
                    </a:gs>
                    <a:gs pos="100000">
                      <a:srgbClr val="505050"/>
                    </a:gs>
                  </a:gsLst>
                  <a:lin ang="5400000" scaled="0"/>
                </a:gradFill>
                <a:effectLst/>
                <a:uLnTx/>
                <a:uFillTx/>
                <a:latin typeface="Segoe UI" panose="020B0502040204020203" pitchFamily="34" charset="0"/>
                <a:ea typeface="+mn-ea"/>
                <a:cs typeface="Segoe UI" pitchFamily="34" charset="0"/>
              </a:rPr>
              <a:t>What is a Container</a:t>
            </a:r>
          </a:p>
        </p:txBody>
      </p:sp>
    </p:spTree>
    <p:extLst>
      <p:ext uri="{BB962C8B-B14F-4D97-AF65-F5344CB8AC3E}">
        <p14:creationId xmlns:p14="http://schemas.microsoft.com/office/powerpoint/2010/main" val="1152674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animEffect transition="in" filter="fade">
                                      <p:cBhvr>
                                        <p:cTn id="7" dur="500"/>
                                        <p:tgtEl>
                                          <p:spTgt spid="7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xEl>
                                              <p:pRg st="0" end="0"/>
                                            </p:txEl>
                                          </p:spTgt>
                                        </p:tgtEl>
                                        <p:attrNameLst>
                                          <p:attrName>style.visibility</p:attrName>
                                        </p:attrNameLst>
                                      </p:cBhvr>
                                      <p:to>
                                        <p:strVal val="visible"/>
                                      </p:to>
                                    </p:set>
                                    <p:animEffect transition="in" filter="fade">
                                      <p:cBhvr>
                                        <p:cTn id="11" dur="500"/>
                                        <p:tgtEl>
                                          <p:spTgt spid="7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7">
                                            <p:txEl>
                                              <p:pRg st="1" end="1"/>
                                            </p:txEl>
                                          </p:spTgt>
                                        </p:tgtEl>
                                        <p:attrNameLst>
                                          <p:attrName>style.visibility</p:attrName>
                                        </p:attrNameLst>
                                      </p:cBhvr>
                                      <p:to>
                                        <p:strVal val="visible"/>
                                      </p:to>
                                    </p:set>
                                    <p:animEffect transition="in" filter="fade">
                                      <p:cBhvr>
                                        <p:cTn id="16" dur="500"/>
                                        <p:tgtEl>
                                          <p:spTgt spid="77">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8">
                                            <p:txEl>
                                              <p:pRg st="1" end="1"/>
                                            </p:txEl>
                                          </p:spTgt>
                                        </p:tgtEl>
                                        <p:attrNameLst>
                                          <p:attrName>style.visibility</p:attrName>
                                        </p:attrNameLst>
                                      </p:cBhvr>
                                      <p:to>
                                        <p:strVal val="visible"/>
                                      </p:to>
                                    </p:set>
                                    <p:animEffect transition="in" filter="fade">
                                      <p:cBhvr>
                                        <p:cTn id="20" dur="5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1932BE-1B6F-4AB1-80BF-62AD583D03C3}"/>
              </a:ext>
            </a:extLst>
          </p:cNvPr>
          <p:cNvSpPr>
            <a:spLocks noGrp="1"/>
          </p:cNvSpPr>
          <p:nvPr>
            <p:ph type="title"/>
          </p:nvPr>
        </p:nvSpPr>
        <p:spPr>
          <a:xfrm>
            <a:off x="1389770" y="515620"/>
            <a:ext cx="8556505" cy="854371"/>
          </a:xfrm>
        </p:spPr>
        <p:txBody>
          <a:bodyPr/>
          <a:lstStyle/>
          <a:p>
            <a:pPr algn="ctr"/>
            <a:r>
              <a:rPr lang="en-US" sz="4705"/>
              <a:t>Azure Container Instances (ACI)</a:t>
            </a:r>
            <a:endParaRPr lang="en-US" sz="4705">
              <a:latin typeface="Segoe UI Semibold" panose="020B0702040204020203" pitchFamily="34" charset="0"/>
              <a:cs typeface="Segoe UI Semibold" panose="020B0702040204020203" pitchFamily="34" charset="0"/>
            </a:endParaRPr>
          </a:p>
        </p:txBody>
      </p:sp>
      <p:sp>
        <p:nvSpPr>
          <p:cNvPr id="4" name="TextBox 3">
            <a:extLst>
              <a:ext uri="{FF2B5EF4-FFF2-40B4-BE49-F238E27FC236}">
                <a16:creationId xmlns:a16="http://schemas.microsoft.com/office/drawing/2014/main" id="{40EC4DB3-70CC-4163-8738-B44091FED9B1}"/>
              </a:ext>
            </a:extLst>
          </p:cNvPr>
          <p:cNvSpPr txBox="1"/>
          <p:nvPr/>
        </p:nvSpPr>
        <p:spPr>
          <a:xfrm>
            <a:off x="2077649" y="1312492"/>
            <a:ext cx="8108296" cy="651728"/>
          </a:xfrm>
          <a:prstGeom prst="rect">
            <a:avLst/>
          </a:prstGeom>
          <a:noFill/>
        </p:spPr>
        <p:txBody>
          <a:bodyPr wrap="square" lIns="143428" tIns="143428" rIns="143428" bIns="143428" rtlCol="0">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2353" b="0" i="0" u="none" strike="noStrike" kern="1200" cap="none" spc="0" normalizeH="0" baseline="0" noProof="0">
                <a:ln>
                  <a:noFill/>
                </a:ln>
                <a:solidFill>
                  <a:srgbClr val="002050"/>
                </a:solidFill>
                <a:effectLst/>
                <a:uLnTx/>
                <a:uFillTx/>
                <a:latin typeface="Segoe UI"/>
                <a:ea typeface="+mn-ea"/>
                <a:cs typeface="Segoe UI Semibold" panose="020B0702040204020203" pitchFamily="34" charset="0"/>
              </a:rPr>
              <a:t>Easily run containers on Azure with a single command</a:t>
            </a:r>
          </a:p>
        </p:txBody>
      </p:sp>
      <p:sp>
        <p:nvSpPr>
          <p:cNvPr id="62" name="Oval 61">
            <a:extLst>
              <a:ext uri="{FF2B5EF4-FFF2-40B4-BE49-F238E27FC236}">
                <a16:creationId xmlns:a16="http://schemas.microsoft.com/office/drawing/2014/main" id="{9CC0C5A5-83C2-4E25-BE94-9A4D3CFE98DA}"/>
              </a:ext>
            </a:extLst>
          </p:cNvPr>
          <p:cNvSpPr/>
          <p:nvPr/>
        </p:nvSpPr>
        <p:spPr bwMode="auto">
          <a:xfrm rot="16200000">
            <a:off x="2862167" y="5614697"/>
            <a:ext cx="144024" cy="144024"/>
          </a:xfrm>
          <a:prstGeom prst="ellipse">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3" name="Oval 62">
            <a:extLst>
              <a:ext uri="{FF2B5EF4-FFF2-40B4-BE49-F238E27FC236}">
                <a16:creationId xmlns:a16="http://schemas.microsoft.com/office/drawing/2014/main" id="{C54572FD-B5E0-437A-AD3F-569413BE7D20}"/>
              </a:ext>
            </a:extLst>
          </p:cNvPr>
          <p:cNvSpPr/>
          <p:nvPr/>
        </p:nvSpPr>
        <p:spPr bwMode="auto">
          <a:xfrm rot="16200000">
            <a:off x="6059786" y="5614697"/>
            <a:ext cx="144024" cy="144024"/>
          </a:xfrm>
          <a:prstGeom prst="ellipse">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4" name="Oval 63">
            <a:extLst>
              <a:ext uri="{FF2B5EF4-FFF2-40B4-BE49-F238E27FC236}">
                <a16:creationId xmlns:a16="http://schemas.microsoft.com/office/drawing/2014/main" id="{6687F87C-21B0-400E-9B49-CC9AF87BFDE0}"/>
              </a:ext>
            </a:extLst>
          </p:cNvPr>
          <p:cNvSpPr/>
          <p:nvPr/>
        </p:nvSpPr>
        <p:spPr bwMode="auto">
          <a:xfrm rot="16200000">
            <a:off x="9257403" y="5614697"/>
            <a:ext cx="144024" cy="144024"/>
          </a:xfrm>
          <a:prstGeom prst="ellipse">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p>
            <a:pPr marL="0" marR="0" lvl="0" indent="0" algn="ctr" defTabSz="896094" rtl="0" eaLnBrk="1" fontAlgn="base" latinLnBrk="0" hangingPunct="1">
              <a:lnSpc>
                <a:spcPct val="100000"/>
              </a:lnSpc>
              <a:spcBef>
                <a:spcPct val="0"/>
              </a:spcBef>
              <a:spcAft>
                <a:spcPct val="0"/>
              </a:spcAft>
              <a:buClrTx/>
              <a:buSzTx/>
              <a:buFontTx/>
              <a:buNone/>
              <a:tabLst/>
              <a:defRPr/>
            </a:pPr>
            <a:endParaRPr kumimoji="0" lang="en-US" sz="1922"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6" name="TextBox 65">
            <a:extLst>
              <a:ext uri="{FF2B5EF4-FFF2-40B4-BE49-F238E27FC236}">
                <a16:creationId xmlns:a16="http://schemas.microsoft.com/office/drawing/2014/main" id="{A20936FB-0AC6-4CB2-83A9-C1A2D9198A14}"/>
              </a:ext>
            </a:extLst>
          </p:cNvPr>
          <p:cNvSpPr txBox="1"/>
          <p:nvPr/>
        </p:nvSpPr>
        <p:spPr>
          <a:xfrm>
            <a:off x="5063056" y="4531502"/>
            <a:ext cx="2137483" cy="832764"/>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Cloud-scale container capacity</a:t>
            </a:r>
          </a:p>
        </p:txBody>
      </p:sp>
      <p:sp>
        <p:nvSpPr>
          <p:cNvPr id="68" name="TextBox 67">
            <a:extLst>
              <a:ext uri="{FF2B5EF4-FFF2-40B4-BE49-F238E27FC236}">
                <a16:creationId xmlns:a16="http://schemas.microsoft.com/office/drawing/2014/main" id="{DC844172-066C-4246-8B5E-6CDE9153EF7B}"/>
              </a:ext>
            </a:extLst>
          </p:cNvPr>
          <p:cNvSpPr txBox="1"/>
          <p:nvPr/>
        </p:nvSpPr>
        <p:spPr>
          <a:xfrm>
            <a:off x="8312241" y="4531502"/>
            <a:ext cx="2034349" cy="832764"/>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Hyper-visor isolation</a:t>
            </a:r>
          </a:p>
        </p:txBody>
      </p:sp>
      <p:sp>
        <p:nvSpPr>
          <p:cNvPr id="70" name="TextBox 69">
            <a:extLst>
              <a:ext uri="{FF2B5EF4-FFF2-40B4-BE49-F238E27FC236}">
                <a16:creationId xmlns:a16="http://schemas.microsoft.com/office/drawing/2014/main" id="{23E594A8-098F-4E07-BF36-426138844337}"/>
              </a:ext>
            </a:extLst>
          </p:cNvPr>
          <p:cNvSpPr txBox="1"/>
          <p:nvPr/>
        </p:nvSpPr>
        <p:spPr>
          <a:xfrm>
            <a:off x="1717997" y="4531502"/>
            <a:ext cx="2432364" cy="832764"/>
          </a:xfrm>
          <a:prstGeom prst="rect">
            <a:avLst/>
          </a:prstGeom>
          <a:noFill/>
        </p:spPr>
        <p:txBody>
          <a:bodyPr wrap="square" lIns="143428" tIns="143428" rIns="143428" bIns="143428" rtlCol="0" anchor="t">
            <a:spAutoFit/>
          </a:bodyPr>
          <a:lstStyle/>
          <a:p>
            <a:pPr marL="0" marR="0" lvl="0" indent="0" algn="ctr" defTabSz="914367" rtl="0" eaLnBrk="1" fontAlgn="auto" latinLnBrk="0" hangingPunct="1">
              <a:lnSpc>
                <a:spcPct val="100000"/>
              </a:lnSpc>
              <a:spcBef>
                <a:spcPts val="0"/>
              </a:spcBef>
              <a:spcAft>
                <a:spcPts val="588"/>
              </a:spcAft>
              <a:buClrTx/>
              <a:buSzTx/>
              <a:buFontTx/>
              <a:buNone/>
              <a:tabLst/>
              <a:defRPr/>
            </a:pPr>
            <a:r>
              <a:rPr kumimoji="0" lang="en-US" sz="1765"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Start using </a:t>
            </a:r>
            <a:br>
              <a:rPr kumimoji="0" lang="en-US" sz="1765"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br>
            <a:r>
              <a:rPr kumimoji="0" lang="en-US" sz="1765" b="0" i="0" u="none" strike="noStrike" kern="1200" cap="none" spc="0" normalizeH="0" baseline="0" noProof="0">
                <a:ln>
                  <a:noFill/>
                </a:ln>
                <a:solidFill>
                  <a:srgbClr val="505050"/>
                </a:solidFill>
                <a:effectLst/>
                <a:uLnTx/>
                <a:uFillTx/>
                <a:latin typeface="Segoe UI"/>
                <a:ea typeface="+mn-ea"/>
                <a:cs typeface="Segoe UI Semibold" panose="020B0702040204020203" pitchFamily="34" charset="0"/>
              </a:rPr>
              <a:t>containers right away</a:t>
            </a:r>
          </a:p>
        </p:txBody>
      </p:sp>
      <p:cxnSp>
        <p:nvCxnSpPr>
          <p:cNvPr id="71" name="Straight Connector 70">
            <a:extLst>
              <a:ext uri="{FF2B5EF4-FFF2-40B4-BE49-F238E27FC236}">
                <a16:creationId xmlns:a16="http://schemas.microsoft.com/office/drawing/2014/main" id="{E09620C5-7905-4044-8079-A7F8E3C9A256}"/>
              </a:ext>
            </a:extLst>
          </p:cNvPr>
          <p:cNvCxnSpPr>
            <a:cxnSpLocks/>
          </p:cNvCxnSpPr>
          <p:nvPr/>
        </p:nvCxnSpPr>
        <p:spPr>
          <a:xfrm>
            <a:off x="3127061" y="5686709"/>
            <a:ext cx="2811856" cy="0"/>
          </a:xfrm>
          <a:prstGeom prst="line">
            <a:avLst/>
          </a:prstGeom>
          <a:ln w="28575" cap="rnd">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D8C1B3C-C17D-466B-AC7B-62B3ED3A12CA}"/>
              </a:ext>
            </a:extLst>
          </p:cNvPr>
          <p:cNvCxnSpPr>
            <a:cxnSpLocks/>
          </p:cNvCxnSpPr>
          <p:nvPr/>
        </p:nvCxnSpPr>
        <p:spPr>
          <a:xfrm>
            <a:off x="6324679" y="5686709"/>
            <a:ext cx="2811856" cy="0"/>
          </a:xfrm>
          <a:prstGeom prst="line">
            <a:avLst/>
          </a:prstGeom>
          <a:ln w="28575" cap="rnd">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83" name="Graphic 82">
            <a:extLst>
              <a:ext uri="{FF2B5EF4-FFF2-40B4-BE49-F238E27FC236}">
                <a16:creationId xmlns:a16="http://schemas.microsoft.com/office/drawing/2014/main" id="{9E963723-F5A8-4307-9349-B3CBAACAB0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7761" y="2383055"/>
            <a:ext cx="2543309" cy="1943201"/>
          </a:xfrm>
          <a:prstGeom prst="rect">
            <a:avLst/>
          </a:prstGeom>
        </p:spPr>
      </p:pic>
      <p:pic>
        <p:nvPicPr>
          <p:cNvPr id="84" name="Graphic 83">
            <a:extLst>
              <a:ext uri="{FF2B5EF4-FFF2-40B4-BE49-F238E27FC236}">
                <a16:creationId xmlns:a16="http://schemas.microsoft.com/office/drawing/2014/main" id="{93437E75-50C1-4ADC-A70B-E9255101EC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1143" y="2636202"/>
            <a:ext cx="2781309" cy="1436907"/>
          </a:xfrm>
          <a:prstGeom prst="rect">
            <a:avLst/>
          </a:prstGeom>
        </p:spPr>
      </p:pic>
      <p:pic>
        <p:nvPicPr>
          <p:cNvPr id="85" name="Graphic 84">
            <a:extLst>
              <a:ext uri="{FF2B5EF4-FFF2-40B4-BE49-F238E27FC236}">
                <a16:creationId xmlns:a16="http://schemas.microsoft.com/office/drawing/2014/main" id="{1D2D4DB7-7CA6-4A08-88DB-A7D1E87E2C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7218" y="2329641"/>
            <a:ext cx="2310453" cy="2050032"/>
          </a:xfrm>
          <a:prstGeom prst="rect">
            <a:avLst/>
          </a:prstGeom>
        </p:spPr>
      </p:pic>
    </p:spTree>
    <p:extLst>
      <p:ext uri="{BB962C8B-B14F-4D97-AF65-F5344CB8AC3E}">
        <p14:creationId xmlns:p14="http://schemas.microsoft.com/office/powerpoint/2010/main" val="278211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902902"/>
            <a:ext cx="11653523" cy="2765885"/>
          </a:xfrm>
        </p:spPr>
        <p:txBody>
          <a:bodyPr/>
          <a:lstStyle/>
          <a:p>
            <a:r>
              <a:rPr lang="en-US" sz="3200" b="1"/>
              <a:t>Deploy 3 public containers to ACI with configuration</a:t>
            </a:r>
          </a:p>
          <a:p>
            <a:pPr lvl="1"/>
            <a:r>
              <a:rPr lang="en-US" sz="3000" b="1"/>
              <a:t>Data Service, Itinerary Service, Data Loader</a:t>
            </a:r>
          </a:p>
          <a:p>
            <a:r>
              <a:rPr lang="en-US" sz="3200" b="1"/>
              <a:t>Attach to one of them to see the Console output</a:t>
            </a:r>
          </a:p>
          <a:p>
            <a:r>
              <a:rPr lang="en-US" sz="3200" b="1"/>
              <a:t>Get the FQDN (Fully Qualify Domain Names) for the other 2</a:t>
            </a:r>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Challenge 4</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Deploy some containers to ACI! </a:t>
            </a:r>
          </a:p>
        </p:txBody>
      </p:sp>
    </p:spTree>
    <p:extLst>
      <p:ext uri="{BB962C8B-B14F-4D97-AF65-F5344CB8AC3E}">
        <p14:creationId xmlns:p14="http://schemas.microsoft.com/office/powerpoint/2010/main" val="225105558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E8BB-1F44-B946-B118-6C380D7CE8F0}"/>
              </a:ext>
            </a:extLst>
          </p:cNvPr>
          <p:cNvSpPr>
            <a:spLocks noGrp="1"/>
          </p:cNvSpPr>
          <p:nvPr>
            <p:ph type="title"/>
          </p:nvPr>
        </p:nvSpPr>
        <p:spPr>
          <a:xfrm>
            <a:off x="838200" y="365125"/>
            <a:ext cx="10515600" cy="1325563"/>
          </a:xfr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6600">
                <a:latin typeface="Segoe UI Light" panose="020B0502040204020203" pitchFamily="34" charset="0"/>
              </a:rPr>
              <a:t>Contoso Travel Web Overview</a:t>
            </a:r>
          </a:p>
        </p:txBody>
      </p:sp>
      <p:sp>
        <p:nvSpPr>
          <p:cNvPr id="26" name="TextBox 2">
            <a:extLst>
              <a:ext uri="{FF2B5EF4-FFF2-40B4-BE49-F238E27FC236}">
                <a16:creationId xmlns:a16="http://schemas.microsoft.com/office/drawing/2014/main" id="{B3CE77BD-D327-4195-9514-F9700EEF2AA6}"/>
              </a:ext>
            </a:extLst>
          </p:cNvPr>
          <p:cNvSpPr txBox="1"/>
          <p:nvPr/>
        </p:nvSpPr>
        <p:spPr>
          <a:xfrm>
            <a:off x="469900" y="2382070"/>
            <a:ext cx="4357876" cy="4365041"/>
          </a:xfrm>
          <a:prstGeom prst="rect">
            <a:avLst/>
          </a:prstGeom>
          <a:noFill/>
        </p:spPr>
        <p:txBody>
          <a:bodyPr wrap="square" lIns="182880" tIns="146304" rIns="182880" bIns="146304"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1 Web App </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App Service</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2 REST Services (Data and Itinerary)</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Container Instance</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1 Data Load program</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Container Instance</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1 Cosmos DB Account</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1 Database</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Individual Scalable </a:t>
            </a:r>
            <a:b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b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Document Collections for Domain Isolation</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App Insights to Monitor</a:t>
            </a:r>
            <a:endParaRPr kumimoji="0" lang="de-DE" sz="1836" b="0" i="0" u="none" strike="noStrike" kern="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endParaRPr>
          </a:p>
          <a:p>
            <a:pPr marL="285750" marR="0" lvl="0" indent="-285750" algn="l" defTabSz="932688" rtl="0" eaLnBrk="1" fontAlgn="auto" latinLnBrk="0" hangingPunct="1">
              <a:lnSpc>
                <a:spcPct val="90000"/>
              </a:lnSpc>
              <a:spcBef>
                <a:spcPts val="0"/>
              </a:spcBef>
              <a:spcAft>
                <a:spcPts val="600"/>
              </a:spcAft>
              <a:buClrTx/>
              <a:buSzTx/>
              <a:buFont typeface="Wingdings" panose="05000000000000000000" pitchFamily="2" charset="2"/>
              <a:buChar char="Ø"/>
              <a:tabLst/>
              <a:defRPr/>
            </a:pPr>
            <a:endParaRPr kumimoji="0" lang="de-DE" sz="18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E9600CC-663A-4418-9D5B-362AE9AF1A7A}"/>
              </a:ext>
            </a:extLst>
          </p:cNvPr>
          <p:cNvPicPr>
            <a:picLocks noChangeAspect="1"/>
          </p:cNvPicPr>
          <p:nvPr/>
        </p:nvPicPr>
        <p:blipFill>
          <a:blip r:embed="rId3"/>
          <a:stretch>
            <a:fillRect/>
          </a:stretch>
        </p:blipFill>
        <p:spPr>
          <a:xfrm>
            <a:off x="3699216" y="1967561"/>
            <a:ext cx="7654584" cy="4667377"/>
          </a:xfrm>
          <a:prstGeom prst="rect">
            <a:avLst/>
          </a:prstGeom>
        </p:spPr>
      </p:pic>
    </p:spTree>
    <p:extLst>
      <p:ext uri="{BB962C8B-B14F-4D97-AF65-F5344CB8AC3E}">
        <p14:creationId xmlns:p14="http://schemas.microsoft.com/office/powerpoint/2010/main" val="645672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D2DBE0-D304-4124-B5B3-AD53635D4E6F}"/>
              </a:ext>
            </a:extLst>
          </p:cNvPr>
          <p:cNvGrpSpPr/>
          <p:nvPr/>
        </p:nvGrpSpPr>
        <p:grpSpPr>
          <a:xfrm>
            <a:off x="2437797" y="765087"/>
            <a:ext cx="7316408" cy="1415936"/>
            <a:chOff x="2486679" y="779932"/>
            <a:chExt cx="7463117" cy="1444328"/>
          </a:xfrm>
        </p:grpSpPr>
        <p:sp>
          <p:nvSpPr>
            <p:cNvPr id="5" name="Rectangle 4">
              <a:extLst>
                <a:ext uri="{FF2B5EF4-FFF2-40B4-BE49-F238E27FC236}">
                  <a16:creationId xmlns:a16="http://schemas.microsoft.com/office/drawing/2014/main" id="{812B74A1-847B-41A6-9F81-13D54774D792}"/>
                </a:ext>
              </a:extLst>
            </p:cNvPr>
            <p:cNvSpPr/>
            <p:nvPr/>
          </p:nvSpPr>
          <p:spPr>
            <a:xfrm>
              <a:off x="2486679" y="1467130"/>
              <a:ext cx="7463117" cy="757130"/>
            </a:xfrm>
            <a:prstGeom prst="rect">
              <a:avLst/>
            </a:prstGeom>
          </p:spPr>
          <p:txBody>
            <a:bodyPr wrap="square" lIns="0">
              <a:spAutoFit/>
            </a:bodyPr>
            <a:lstStyle/>
            <a:p>
              <a:pPr marL="0" marR="0" lvl="0" indent="0" algn="ctr" defTabSz="878727" rtl="0"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a:ln>
                    <a:noFill/>
                  </a:ln>
                  <a:solidFill>
                    <a:srgbClr val="797979"/>
                  </a:solidFill>
                  <a:effectLst/>
                  <a:uLnTx/>
                  <a:uFillTx/>
                  <a:latin typeface="Segoe UI Light" panose="020B0502040204020203" pitchFamily="34" charset="0"/>
                  <a:ea typeface="+mn-ea"/>
                  <a:cs typeface="Segoe UI Light" panose="020B0502040204020203" pitchFamily="34" charset="0"/>
                </a:rPr>
                <a:t>Quickly build, deploy and scale powerful cloud applications without worrying about infrastructure</a:t>
              </a:r>
            </a:p>
          </p:txBody>
        </p:sp>
        <p:sp>
          <p:nvSpPr>
            <p:cNvPr id="4" name="TextBox 3">
              <a:extLst>
                <a:ext uri="{FF2B5EF4-FFF2-40B4-BE49-F238E27FC236}">
                  <a16:creationId xmlns:a16="http://schemas.microsoft.com/office/drawing/2014/main" id="{8163CA01-23EE-4252-9404-6D667DF31282}"/>
                </a:ext>
              </a:extLst>
            </p:cNvPr>
            <p:cNvSpPr txBox="1"/>
            <p:nvPr/>
          </p:nvSpPr>
          <p:spPr>
            <a:xfrm>
              <a:off x="3253161" y="779932"/>
              <a:ext cx="5930152" cy="769441"/>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13" b="0" i="0" u="none" strike="noStrike" kern="120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Azure App Service</a:t>
              </a:r>
            </a:p>
          </p:txBody>
        </p:sp>
        <p:grpSp>
          <p:nvGrpSpPr>
            <p:cNvPr id="15" name="Group 14">
              <a:extLst>
                <a:ext uri="{FF2B5EF4-FFF2-40B4-BE49-F238E27FC236}">
                  <a16:creationId xmlns:a16="http://schemas.microsoft.com/office/drawing/2014/main" id="{39B67B7A-339C-49EA-9288-85FA4D13BD98}"/>
                </a:ext>
              </a:extLst>
            </p:cNvPr>
            <p:cNvGrpSpPr/>
            <p:nvPr/>
          </p:nvGrpSpPr>
          <p:grpSpPr>
            <a:xfrm>
              <a:off x="3416738" y="984233"/>
              <a:ext cx="360838" cy="360838"/>
              <a:chOff x="6012021" y="3296761"/>
              <a:chExt cx="397193" cy="397193"/>
            </a:xfrm>
            <a:solidFill>
              <a:srgbClr val="0078D7"/>
            </a:solidFill>
          </p:grpSpPr>
          <p:sp>
            <p:nvSpPr>
              <p:cNvPr id="10" name="Freeform: Shape 9">
                <a:extLst>
                  <a:ext uri="{FF2B5EF4-FFF2-40B4-BE49-F238E27FC236}">
                    <a16:creationId xmlns:a16="http://schemas.microsoft.com/office/drawing/2014/main" id="{44F80449-2E83-4624-8E5A-37C63DA67DA6}"/>
                  </a:ext>
                </a:extLst>
              </p:cNvPr>
              <p:cNvSpPr/>
              <p:nvPr/>
            </p:nvSpPr>
            <p:spPr>
              <a:xfrm>
                <a:off x="6012021" y="3503454"/>
                <a:ext cx="190500" cy="190500"/>
              </a:xfrm>
              <a:custGeom>
                <a:avLst/>
                <a:gdLst>
                  <a:gd name="connsiteX0" fmla="*/ 165259 w 190500"/>
                  <a:gd name="connsiteY0" fmla="*/ 164306 h 190500"/>
                  <a:gd name="connsiteX1" fmla="*/ 34766 w 190500"/>
                  <a:gd name="connsiteY1" fmla="*/ 164306 h 190500"/>
                  <a:gd name="connsiteX2" fmla="*/ 34766 w 190500"/>
                  <a:gd name="connsiteY2" fmla="*/ 34766 h 190500"/>
                  <a:gd name="connsiteX3" fmla="*/ 60484 w 190500"/>
                  <a:gd name="connsiteY3" fmla="*/ 34766 h 190500"/>
                  <a:gd name="connsiteX4" fmla="*/ 55721 w 190500"/>
                  <a:gd name="connsiteY4" fmla="*/ 9049 h 190500"/>
                  <a:gd name="connsiteX5" fmla="*/ 55721 w 190500"/>
                  <a:gd name="connsiteY5" fmla="*/ 7144 h 190500"/>
                  <a:gd name="connsiteX6" fmla="*/ 7144 w 190500"/>
                  <a:gd name="connsiteY6" fmla="*/ 7144 h 190500"/>
                  <a:gd name="connsiteX7" fmla="*/ 7144 w 190500"/>
                  <a:gd name="connsiteY7" fmla="*/ 190976 h 190500"/>
                  <a:gd name="connsiteX8" fmla="*/ 191929 w 190500"/>
                  <a:gd name="connsiteY8" fmla="*/ 190976 h 190500"/>
                  <a:gd name="connsiteX9" fmla="*/ 191929 w 190500"/>
                  <a:gd name="connsiteY9" fmla="*/ 82391 h 190500"/>
                  <a:gd name="connsiteX10" fmla="*/ 165259 w 190500"/>
                  <a:gd name="connsiteY10" fmla="*/ 82391 h 190500"/>
                  <a:gd name="connsiteX11" fmla="*/ 165259 w 190500"/>
                  <a:gd name="connsiteY11" fmla="*/ 16430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165259" y="164306"/>
                    </a:moveTo>
                    <a:lnTo>
                      <a:pt x="34766" y="164306"/>
                    </a:lnTo>
                    <a:lnTo>
                      <a:pt x="34766" y="34766"/>
                    </a:lnTo>
                    <a:lnTo>
                      <a:pt x="60484" y="34766"/>
                    </a:lnTo>
                    <a:cubicBezTo>
                      <a:pt x="57626" y="27146"/>
                      <a:pt x="55721" y="18574"/>
                      <a:pt x="55721" y="9049"/>
                    </a:cubicBezTo>
                    <a:cubicBezTo>
                      <a:pt x="55721" y="9049"/>
                      <a:pt x="55721" y="8096"/>
                      <a:pt x="55721" y="7144"/>
                    </a:cubicBezTo>
                    <a:lnTo>
                      <a:pt x="7144" y="7144"/>
                    </a:lnTo>
                    <a:lnTo>
                      <a:pt x="7144" y="190976"/>
                    </a:lnTo>
                    <a:lnTo>
                      <a:pt x="191929" y="190976"/>
                    </a:lnTo>
                    <a:lnTo>
                      <a:pt x="191929" y="82391"/>
                    </a:lnTo>
                    <a:lnTo>
                      <a:pt x="165259" y="82391"/>
                    </a:lnTo>
                    <a:lnTo>
                      <a:pt x="165259" y="1643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346B98A-1559-4076-96C5-5F9E4BE2A57B}"/>
                  </a:ext>
                </a:extLst>
              </p:cNvPr>
              <p:cNvSpPr/>
              <p:nvPr/>
            </p:nvSpPr>
            <p:spPr>
              <a:xfrm>
                <a:off x="6218714" y="3503454"/>
                <a:ext cx="190500" cy="190500"/>
              </a:xfrm>
              <a:custGeom>
                <a:avLst/>
                <a:gdLst>
                  <a:gd name="connsiteX0" fmla="*/ 140494 w 190500"/>
                  <a:gd name="connsiteY0" fmla="*/ 34766 h 190500"/>
                  <a:gd name="connsiteX1" fmla="*/ 164306 w 190500"/>
                  <a:gd name="connsiteY1" fmla="*/ 34766 h 190500"/>
                  <a:gd name="connsiteX2" fmla="*/ 164306 w 190500"/>
                  <a:gd name="connsiteY2" fmla="*/ 164306 h 190500"/>
                  <a:gd name="connsiteX3" fmla="*/ 33814 w 190500"/>
                  <a:gd name="connsiteY3" fmla="*/ 164306 h 190500"/>
                  <a:gd name="connsiteX4" fmla="*/ 33814 w 190500"/>
                  <a:gd name="connsiteY4" fmla="*/ 82391 h 190500"/>
                  <a:gd name="connsiteX5" fmla="*/ 7144 w 190500"/>
                  <a:gd name="connsiteY5" fmla="*/ 82391 h 190500"/>
                  <a:gd name="connsiteX6" fmla="*/ 7144 w 190500"/>
                  <a:gd name="connsiteY6" fmla="*/ 190976 h 190500"/>
                  <a:gd name="connsiteX7" fmla="*/ 191929 w 190500"/>
                  <a:gd name="connsiteY7" fmla="*/ 190976 h 190500"/>
                  <a:gd name="connsiteX8" fmla="*/ 191929 w 190500"/>
                  <a:gd name="connsiteY8" fmla="*/ 7144 h 190500"/>
                  <a:gd name="connsiteX9" fmla="*/ 133826 w 190500"/>
                  <a:gd name="connsiteY9" fmla="*/ 7144 h 190500"/>
                  <a:gd name="connsiteX10" fmla="*/ 140494 w 190500"/>
                  <a:gd name="connsiteY10" fmla="*/ 32861 h 190500"/>
                  <a:gd name="connsiteX11" fmla="*/ 140494 w 190500"/>
                  <a:gd name="connsiteY11" fmla="*/ 3476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140494" y="34766"/>
                    </a:moveTo>
                    <a:lnTo>
                      <a:pt x="164306" y="34766"/>
                    </a:lnTo>
                    <a:lnTo>
                      <a:pt x="164306" y="164306"/>
                    </a:lnTo>
                    <a:lnTo>
                      <a:pt x="33814" y="164306"/>
                    </a:lnTo>
                    <a:lnTo>
                      <a:pt x="33814" y="82391"/>
                    </a:lnTo>
                    <a:lnTo>
                      <a:pt x="7144" y="82391"/>
                    </a:lnTo>
                    <a:lnTo>
                      <a:pt x="7144" y="190976"/>
                    </a:lnTo>
                    <a:lnTo>
                      <a:pt x="191929" y="190976"/>
                    </a:lnTo>
                    <a:lnTo>
                      <a:pt x="191929" y="7144"/>
                    </a:lnTo>
                    <a:lnTo>
                      <a:pt x="133826" y="7144"/>
                    </a:lnTo>
                    <a:cubicBezTo>
                      <a:pt x="138589" y="14764"/>
                      <a:pt x="140494" y="23336"/>
                      <a:pt x="140494" y="32861"/>
                    </a:cubicBezTo>
                    <a:cubicBezTo>
                      <a:pt x="140494" y="33814"/>
                      <a:pt x="140494" y="33814"/>
                      <a:pt x="140494" y="3476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EFB25C3-1D9F-4742-B3BB-B74963EF5118}"/>
                  </a:ext>
                </a:extLst>
              </p:cNvPr>
              <p:cNvSpPr/>
              <p:nvPr/>
            </p:nvSpPr>
            <p:spPr>
              <a:xfrm>
                <a:off x="6012974" y="3297714"/>
                <a:ext cx="190500" cy="190500"/>
              </a:xfrm>
              <a:custGeom>
                <a:avLst/>
                <a:gdLst>
                  <a:gd name="connsiteX0" fmla="*/ 33814 w 190500"/>
                  <a:gd name="connsiteY0" fmla="*/ 163354 h 190500"/>
                  <a:gd name="connsiteX1" fmla="*/ 33814 w 190500"/>
                  <a:gd name="connsiteY1" fmla="*/ 33814 h 190500"/>
                  <a:gd name="connsiteX2" fmla="*/ 164306 w 190500"/>
                  <a:gd name="connsiteY2" fmla="*/ 33814 h 190500"/>
                  <a:gd name="connsiteX3" fmla="*/ 164306 w 190500"/>
                  <a:gd name="connsiteY3" fmla="*/ 109061 h 190500"/>
                  <a:gd name="connsiteX4" fmla="*/ 190976 w 190500"/>
                  <a:gd name="connsiteY4" fmla="*/ 95726 h 190500"/>
                  <a:gd name="connsiteX5" fmla="*/ 190976 w 190500"/>
                  <a:gd name="connsiteY5" fmla="*/ 7144 h 190500"/>
                  <a:gd name="connsiteX6" fmla="*/ 7144 w 190500"/>
                  <a:gd name="connsiteY6" fmla="*/ 7144 h 190500"/>
                  <a:gd name="connsiteX7" fmla="*/ 7144 w 190500"/>
                  <a:gd name="connsiteY7" fmla="*/ 190976 h 190500"/>
                  <a:gd name="connsiteX8" fmla="*/ 60484 w 190500"/>
                  <a:gd name="connsiteY8" fmla="*/ 190976 h 190500"/>
                  <a:gd name="connsiteX9" fmla="*/ 77629 w 190500"/>
                  <a:gd name="connsiteY9" fmla="*/ 164306 h 190500"/>
                  <a:gd name="connsiteX10" fmla="*/ 33814 w 190500"/>
                  <a:gd name="connsiteY10" fmla="*/ 163354 h 190500"/>
                  <a:gd name="connsiteX11" fmla="*/ 33814 w 190500"/>
                  <a:gd name="connsiteY11" fmla="*/ 1633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90500">
                    <a:moveTo>
                      <a:pt x="33814" y="163354"/>
                    </a:moveTo>
                    <a:lnTo>
                      <a:pt x="33814" y="33814"/>
                    </a:lnTo>
                    <a:lnTo>
                      <a:pt x="164306" y="33814"/>
                    </a:lnTo>
                    <a:lnTo>
                      <a:pt x="164306" y="109061"/>
                    </a:lnTo>
                    <a:cubicBezTo>
                      <a:pt x="172879" y="103346"/>
                      <a:pt x="181451" y="98584"/>
                      <a:pt x="190976" y="95726"/>
                    </a:cubicBezTo>
                    <a:lnTo>
                      <a:pt x="190976" y="7144"/>
                    </a:lnTo>
                    <a:lnTo>
                      <a:pt x="7144" y="7144"/>
                    </a:lnTo>
                    <a:lnTo>
                      <a:pt x="7144" y="190976"/>
                    </a:lnTo>
                    <a:lnTo>
                      <a:pt x="60484" y="190976"/>
                    </a:lnTo>
                    <a:cubicBezTo>
                      <a:pt x="64294" y="180499"/>
                      <a:pt x="70009" y="171926"/>
                      <a:pt x="77629" y="164306"/>
                    </a:cubicBezTo>
                    <a:lnTo>
                      <a:pt x="33814" y="163354"/>
                    </a:lnTo>
                    <a:lnTo>
                      <a:pt x="33814" y="1633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42A42B1-8AF7-4629-B612-43717228453C}"/>
                  </a:ext>
                </a:extLst>
              </p:cNvPr>
              <p:cNvSpPr/>
              <p:nvPr/>
            </p:nvSpPr>
            <p:spPr>
              <a:xfrm>
                <a:off x="6218714" y="3296761"/>
                <a:ext cx="190500" cy="190500"/>
              </a:xfrm>
              <a:custGeom>
                <a:avLst/>
                <a:gdLst>
                  <a:gd name="connsiteX0" fmla="*/ 33814 w 190500"/>
                  <a:gd name="connsiteY0" fmla="*/ 94774 h 190500"/>
                  <a:gd name="connsiteX1" fmla="*/ 33814 w 190500"/>
                  <a:gd name="connsiteY1" fmla="*/ 34766 h 190500"/>
                  <a:gd name="connsiteX2" fmla="*/ 164306 w 190500"/>
                  <a:gd name="connsiteY2" fmla="*/ 34766 h 190500"/>
                  <a:gd name="connsiteX3" fmla="*/ 164306 w 190500"/>
                  <a:gd name="connsiteY3" fmla="*/ 164306 h 190500"/>
                  <a:gd name="connsiteX4" fmla="*/ 108109 w 190500"/>
                  <a:gd name="connsiteY4" fmla="*/ 164306 h 190500"/>
                  <a:gd name="connsiteX5" fmla="*/ 111919 w 190500"/>
                  <a:gd name="connsiteY5" fmla="*/ 190024 h 190500"/>
                  <a:gd name="connsiteX6" fmla="*/ 111919 w 190500"/>
                  <a:gd name="connsiteY6" fmla="*/ 190976 h 190500"/>
                  <a:gd name="connsiteX7" fmla="*/ 191929 w 190500"/>
                  <a:gd name="connsiteY7" fmla="*/ 190976 h 190500"/>
                  <a:gd name="connsiteX8" fmla="*/ 191929 w 190500"/>
                  <a:gd name="connsiteY8" fmla="*/ 7144 h 190500"/>
                  <a:gd name="connsiteX9" fmla="*/ 7144 w 190500"/>
                  <a:gd name="connsiteY9" fmla="*/ 7144 h 190500"/>
                  <a:gd name="connsiteX10" fmla="*/ 7144 w 190500"/>
                  <a:gd name="connsiteY10" fmla="*/ 91916 h 190500"/>
                  <a:gd name="connsiteX11" fmla="*/ 13811 w 190500"/>
                  <a:gd name="connsiteY11" fmla="*/ 91916 h 190500"/>
                  <a:gd name="connsiteX12" fmla="*/ 33814 w 190500"/>
                  <a:gd name="connsiteY12" fmla="*/ 9477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90500">
                    <a:moveTo>
                      <a:pt x="33814" y="94774"/>
                    </a:moveTo>
                    <a:lnTo>
                      <a:pt x="33814" y="34766"/>
                    </a:lnTo>
                    <a:lnTo>
                      <a:pt x="164306" y="34766"/>
                    </a:lnTo>
                    <a:lnTo>
                      <a:pt x="164306" y="164306"/>
                    </a:lnTo>
                    <a:lnTo>
                      <a:pt x="108109" y="164306"/>
                    </a:lnTo>
                    <a:cubicBezTo>
                      <a:pt x="110014" y="172879"/>
                      <a:pt x="111919" y="181451"/>
                      <a:pt x="111919" y="190024"/>
                    </a:cubicBezTo>
                    <a:cubicBezTo>
                      <a:pt x="111919" y="190024"/>
                      <a:pt x="111919" y="190976"/>
                      <a:pt x="111919" y="190976"/>
                    </a:cubicBezTo>
                    <a:lnTo>
                      <a:pt x="191929" y="190976"/>
                    </a:lnTo>
                    <a:lnTo>
                      <a:pt x="191929" y="7144"/>
                    </a:lnTo>
                    <a:lnTo>
                      <a:pt x="7144" y="7144"/>
                    </a:lnTo>
                    <a:lnTo>
                      <a:pt x="7144" y="91916"/>
                    </a:lnTo>
                    <a:cubicBezTo>
                      <a:pt x="9049" y="91916"/>
                      <a:pt x="11906" y="91916"/>
                      <a:pt x="13811" y="91916"/>
                    </a:cubicBezTo>
                    <a:cubicBezTo>
                      <a:pt x="20479" y="91916"/>
                      <a:pt x="27146" y="92869"/>
                      <a:pt x="33814" y="947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436E19C-56CF-4DC1-879C-554E3C3E20DF}"/>
                  </a:ext>
                </a:extLst>
              </p:cNvPr>
              <p:cNvSpPr/>
              <p:nvPr/>
            </p:nvSpPr>
            <p:spPr>
              <a:xfrm>
                <a:off x="6082506" y="3400584"/>
                <a:ext cx="257175" cy="171450"/>
              </a:xfrm>
              <a:custGeom>
                <a:avLst/>
                <a:gdLst>
                  <a:gd name="connsiteX0" fmla="*/ 256699 w 257175"/>
                  <a:gd name="connsiteY0" fmla="*/ 135731 h 171450"/>
                  <a:gd name="connsiteX1" fmla="*/ 228124 w 257175"/>
                  <a:gd name="connsiteY1" fmla="*/ 106204 h 171450"/>
                  <a:gd name="connsiteX2" fmla="*/ 224314 w 257175"/>
                  <a:gd name="connsiteY2" fmla="*/ 106204 h 171450"/>
                  <a:gd name="connsiteX3" fmla="*/ 227171 w 257175"/>
                  <a:gd name="connsiteY3" fmla="*/ 85249 h 171450"/>
                  <a:gd name="connsiteX4" fmla="*/ 150019 w 257175"/>
                  <a:gd name="connsiteY4" fmla="*/ 7144 h 171450"/>
                  <a:gd name="connsiteX5" fmla="*/ 76676 w 257175"/>
                  <a:gd name="connsiteY5" fmla="*/ 60484 h 171450"/>
                  <a:gd name="connsiteX6" fmla="*/ 59531 w 257175"/>
                  <a:gd name="connsiteY6" fmla="*/ 57626 h 171450"/>
                  <a:gd name="connsiteX7" fmla="*/ 7144 w 257175"/>
                  <a:gd name="connsiteY7" fmla="*/ 110966 h 171450"/>
                  <a:gd name="connsiteX8" fmla="*/ 59531 w 257175"/>
                  <a:gd name="connsiteY8" fmla="*/ 164306 h 171450"/>
                  <a:gd name="connsiteX9" fmla="*/ 59531 w 257175"/>
                  <a:gd name="connsiteY9" fmla="*/ 164306 h 171450"/>
                  <a:gd name="connsiteX10" fmla="*/ 59531 w 257175"/>
                  <a:gd name="connsiteY10" fmla="*/ 164306 h 171450"/>
                  <a:gd name="connsiteX11" fmla="*/ 230981 w 257175"/>
                  <a:gd name="connsiteY11" fmla="*/ 164306 h 171450"/>
                  <a:gd name="connsiteX12" fmla="*/ 230981 w 257175"/>
                  <a:gd name="connsiteY12" fmla="*/ 164306 h 171450"/>
                  <a:gd name="connsiteX13" fmla="*/ 256699 w 257175"/>
                  <a:gd name="connsiteY13" fmla="*/ 13573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175" h="171450">
                    <a:moveTo>
                      <a:pt x="256699" y="135731"/>
                    </a:moveTo>
                    <a:cubicBezTo>
                      <a:pt x="256699" y="119539"/>
                      <a:pt x="243364" y="106204"/>
                      <a:pt x="228124" y="106204"/>
                    </a:cubicBezTo>
                    <a:cubicBezTo>
                      <a:pt x="227171" y="106204"/>
                      <a:pt x="226219" y="106204"/>
                      <a:pt x="224314" y="106204"/>
                    </a:cubicBezTo>
                    <a:cubicBezTo>
                      <a:pt x="226219" y="99536"/>
                      <a:pt x="227171" y="92869"/>
                      <a:pt x="227171" y="85249"/>
                    </a:cubicBezTo>
                    <a:cubicBezTo>
                      <a:pt x="227171" y="42386"/>
                      <a:pt x="192881" y="7144"/>
                      <a:pt x="150019" y="7144"/>
                    </a:cubicBezTo>
                    <a:cubicBezTo>
                      <a:pt x="115729" y="7144"/>
                      <a:pt x="87154" y="29051"/>
                      <a:pt x="76676" y="60484"/>
                    </a:cubicBezTo>
                    <a:cubicBezTo>
                      <a:pt x="70961" y="58579"/>
                      <a:pt x="65246" y="57626"/>
                      <a:pt x="59531" y="57626"/>
                    </a:cubicBezTo>
                    <a:cubicBezTo>
                      <a:pt x="30004" y="57626"/>
                      <a:pt x="7144" y="81439"/>
                      <a:pt x="7144" y="110966"/>
                    </a:cubicBezTo>
                    <a:cubicBezTo>
                      <a:pt x="7144" y="140494"/>
                      <a:pt x="30956" y="164306"/>
                      <a:pt x="59531" y="164306"/>
                    </a:cubicBezTo>
                    <a:lnTo>
                      <a:pt x="59531" y="164306"/>
                    </a:lnTo>
                    <a:lnTo>
                      <a:pt x="59531" y="164306"/>
                    </a:lnTo>
                    <a:lnTo>
                      <a:pt x="230981" y="164306"/>
                    </a:lnTo>
                    <a:lnTo>
                      <a:pt x="230981" y="164306"/>
                    </a:lnTo>
                    <a:cubicBezTo>
                      <a:pt x="245269" y="163354"/>
                      <a:pt x="256699" y="150971"/>
                      <a:pt x="256699" y="135731"/>
                    </a:cubicBez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cxnSp>
        <p:nvCxnSpPr>
          <p:cNvPr id="18" name="Straight Connector 17">
            <a:extLst>
              <a:ext uri="{FF2B5EF4-FFF2-40B4-BE49-F238E27FC236}">
                <a16:creationId xmlns:a16="http://schemas.microsoft.com/office/drawing/2014/main" id="{0EB5AB8D-2DE8-4E26-9C88-9886AB2F3538}"/>
              </a:ext>
            </a:extLst>
          </p:cNvPr>
          <p:cNvCxnSpPr>
            <a:cxnSpLocks/>
          </p:cNvCxnSpPr>
          <p:nvPr/>
        </p:nvCxnSpPr>
        <p:spPr>
          <a:xfrm>
            <a:off x="2222445" y="2970883"/>
            <a:ext cx="7619613" cy="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32391E-277D-4622-8693-92E9FC1E67DB}"/>
              </a:ext>
            </a:extLst>
          </p:cNvPr>
          <p:cNvSpPr/>
          <p:nvPr/>
        </p:nvSpPr>
        <p:spPr>
          <a:xfrm>
            <a:off x="504370" y="2830581"/>
            <a:ext cx="1613565" cy="280605"/>
          </a:xfrm>
          <a:prstGeom prst="rect">
            <a:avLst/>
          </a:prstGeom>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High productivity</a:t>
            </a:r>
            <a:endParaRPr kumimoji="0" lang="en-US" sz="1372" b="0" i="0" u="none" strike="noStrike" kern="1200" cap="none" spc="0" normalizeH="0" baseline="0" noProof="0">
              <a:ln>
                <a:noFill/>
              </a:ln>
              <a:solidFill>
                <a:srgbClr val="0078D7"/>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0310F61E-36E0-4644-9E84-90DC171DC54F}"/>
              </a:ext>
            </a:extLst>
          </p:cNvPr>
          <p:cNvGrpSpPr/>
          <p:nvPr/>
        </p:nvGrpSpPr>
        <p:grpSpPr>
          <a:xfrm>
            <a:off x="6581044" y="2704422"/>
            <a:ext cx="532922" cy="532922"/>
            <a:chOff x="6879914" y="3161565"/>
            <a:chExt cx="543608" cy="543608"/>
          </a:xfrm>
        </p:grpSpPr>
        <p:sp>
          <p:nvSpPr>
            <p:cNvPr id="25" name="Oval 24">
              <a:extLst>
                <a:ext uri="{FF2B5EF4-FFF2-40B4-BE49-F238E27FC236}">
                  <a16:creationId xmlns:a16="http://schemas.microsoft.com/office/drawing/2014/main" id="{B03EEBDA-04A6-4B82-8AEA-0AB4A7DDC501}"/>
                </a:ext>
              </a:extLst>
            </p:cNvPr>
            <p:cNvSpPr/>
            <p:nvPr/>
          </p:nvSpPr>
          <p:spPr>
            <a:xfrm>
              <a:off x="6879914" y="3161565"/>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150">
              <a:extLst>
                <a:ext uri="{FF2B5EF4-FFF2-40B4-BE49-F238E27FC236}">
                  <a16:creationId xmlns:a16="http://schemas.microsoft.com/office/drawing/2014/main" id="{D218FF05-2B79-4034-B4CA-1AC22384EA4F}"/>
                </a:ext>
              </a:extLst>
            </p:cNvPr>
            <p:cNvSpPr>
              <a:spLocks noChangeAspect="1" noEditPoints="1"/>
            </p:cNvSpPr>
            <p:nvPr/>
          </p:nvSpPr>
          <p:spPr bwMode="auto">
            <a:xfrm>
              <a:off x="7006630" y="3309086"/>
              <a:ext cx="290176" cy="248566"/>
            </a:xfrm>
            <a:custGeom>
              <a:avLst/>
              <a:gdLst>
                <a:gd name="T0" fmla="*/ 227 w 265"/>
                <a:gd name="T1" fmla="*/ 57 h 227"/>
                <a:gd name="T2" fmla="*/ 208 w 265"/>
                <a:gd name="T3" fmla="*/ 57 h 227"/>
                <a:gd name="T4" fmla="*/ 208 w 265"/>
                <a:gd name="T5" fmla="*/ 38 h 227"/>
                <a:gd name="T6" fmla="*/ 227 w 265"/>
                <a:gd name="T7" fmla="*/ 38 h 227"/>
                <a:gd name="T8" fmla="*/ 227 w 265"/>
                <a:gd name="T9" fmla="*/ 57 h 227"/>
                <a:gd name="T10" fmla="*/ 94 w 265"/>
                <a:gd name="T11" fmla="*/ 189 h 227"/>
                <a:gd name="T12" fmla="*/ 0 w 265"/>
                <a:gd name="T13" fmla="*/ 189 h 227"/>
                <a:gd name="T14" fmla="*/ 0 w 265"/>
                <a:gd name="T15" fmla="*/ 57 h 227"/>
                <a:gd name="T16" fmla="*/ 123 w 265"/>
                <a:gd name="T17" fmla="*/ 57 h 227"/>
                <a:gd name="T18" fmla="*/ 123 w 265"/>
                <a:gd name="T19" fmla="*/ 0 h 227"/>
                <a:gd name="T20" fmla="*/ 265 w 265"/>
                <a:gd name="T21" fmla="*/ 0 h 227"/>
                <a:gd name="T22" fmla="*/ 265 w 265"/>
                <a:gd name="T23" fmla="*/ 227 h 227"/>
                <a:gd name="T24" fmla="*/ 56 w 265"/>
                <a:gd name="T25" fmla="*/ 227 h 227"/>
                <a:gd name="T26" fmla="*/ 56 w 265"/>
                <a:gd name="T27" fmla="*/ 208 h 227"/>
                <a:gd name="T28" fmla="*/ 94 w 265"/>
                <a:gd name="T29" fmla="*/ 208 h 227"/>
                <a:gd name="T30" fmla="*/ 94 w 265"/>
                <a:gd name="T31" fmla="*/ 189 h 227"/>
                <a:gd name="T32" fmla="*/ 246 w 265"/>
                <a:gd name="T33" fmla="*/ 151 h 227"/>
                <a:gd name="T34" fmla="*/ 198 w 265"/>
                <a:gd name="T35" fmla="*/ 151 h 227"/>
                <a:gd name="T36" fmla="*/ 198 w 265"/>
                <a:gd name="T37" fmla="*/ 189 h 227"/>
                <a:gd name="T38" fmla="*/ 113 w 265"/>
                <a:gd name="T39" fmla="*/ 189 h 227"/>
                <a:gd name="T40" fmla="*/ 113 w 265"/>
                <a:gd name="T41" fmla="*/ 208 h 227"/>
                <a:gd name="T42" fmla="*/ 246 w 265"/>
                <a:gd name="T43" fmla="*/ 208 h 227"/>
                <a:gd name="T44" fmla="*/ 246 w 265"/>
                <a:gd name="T45" fmla="*/ 151 h 227"/>
                <a:gd name="T46" fmla="*/ 246 w 265"/>
                <a:gd name="T47" fmla="*/ 94 h 227"/>
                <a:gd name="T48" fmla="*/ 198 w 265"/>
                <a:gd name="T49" fmla="*/ 94 h 227"/>
                <a:gd name="T50" fmla="*/ 198 w 265"/>
                <a:gd name="T51" fmla="*/ 132 h 227"/>
                <a:gd name="T52" fmla="*/ 246 w 265"/>
                <a:gd name="T53" fmla="*/ 132 h 227"/>
                <a:gd name="T54" fmla="*/ 246 w 265"/>
                <a:gd name="T55" fmla="*/ 94 h 227"/>
                <a:gd name="T56" fmla="*/ 142 w 265"/>
                <a:gd name="T57" fmla="*/ 57 h 227"/>
                <a:gd name="T58" fmla="*/ 198 w 265"/>
                <a:gd name="T59" fmla="*/ 57 h 227"/>
                <a:gd name="T60" fmla="*/ 198 w 265"/>
                <a:gd name="T61" fmla="*/ 75 h 227"/>
                <a:gd name="T62" fmla="*/ 246 w 265"/>
                <a:gd name="T63" fmla="*/ 75 h 227"/>
                <a:gd name="T64" fmla="*/ 246 w 265"/>
                <a:gd name="T65" fmla="*/ 19 h 227"/>
                <a:gd name="T66" fmla="*/ 142 w 265"/>
                <a:gd name="T67" fmla="*/ 19 h 227"/>
                <a:gd name="T68" fmla="*/ 142 w 265"/>
                <a:gd name="T69" fmla="*/ 57 h 227"/>
                <a:gd name="T70" fmla="*/ 179 w 265"/>
                <a:gd name="T71" fmla="*/ 170 h 227"/>
                <a:gd name="T72" fmla="*/ 179 w 265"/>
                <a:gd name="T73" fmla="*/ 75 h 227"/>
                <a:gd name="T74" fmla="*/ 19 w 265"/>
                <a:gd name="T75" fmla="*/ 75 h 227"/>
                <a:gd name="T76" fmla="*/ 19 w 265"/>
                <a:gd name="T77" fmla="*/ 170 h 227"/>
                <a:gd name="T78" fmla="*/ 179 w 265"/>
                <a:gd name="T79" fmla="*/ 17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5" h="227">
                  <a:moveTo>
                    <a:pt x="227" y="57"/>
                  </a:moveTo>
                  <a:lnTo>
                    <a:pt x="208" y="57"/>
                  </a:lnTo>
                  <a:lnTo>
                    <a:pt x="208" y="38"/>
                  </a:lnTo>
                  <a:lnTo>
                    <a:pt x="227" y="38"/>
                  </a:lnTo>
                  <a:lnTo>
                    <a:pt x="227" y="57"/>
                  </a:lnTo>
                  <a:close/>
                  <a:moveTo>
                    <a:pt x="94" y="189"/>
                  </a:moveTo>
                  <a:lnTo>
                    <a:pt x="0" y="189"/>
                  </a:lnTo>
                  <a:lnTo>
                    <a:pt x="0" y="57"/>
                  </a:lnTo>
                  <a:lnTo>
                    <a:pt x="123" y="57"/>
                  </a:lnTo>
                  <a:lnTo>
                    <a:pt x="123" y="0"/>
                  </a:lnTo>
                  <a:lnTo>
                    <a:pt x="265" y="0"/>
                  </a:lnTo>
                  <a:lnTo>
                    <a:pt x="265" y="227"/>
                  </a:lnTo>
                  <a:lnTo>
                    <a:pt x="56" y="227"/>
                  </a:lnTo>
                  <a:lnTo>
                    <a:pt x="56" y="208"/>
                  </a:lnTo>
                  <a:lnTo>
                    <a:pt x="94" y="208"/>
                  </a:lnTo>
                  <a:lnTo>
                    <a:pt x="94" y="189"/>
                  </a:lnTo>
                  <a:close/>
                  <a:moveTo>
                    <a:pt x="246" y="151"/>
                  </a:moveTo>
                  <a:lnTo>
                    <a:pt x="198" y="151"/>
                  </a:lnTo>
                  <a:lnTo>
                    <a:pt x="198" y="189"/>
                  </a:lnTo>
                  <a:lnTo>
                    <a:pt x="113" y="189"/>
                  </a:lnTo>
                  <a:lnTo>
                    <a:pt x="113" y="208"/>
                  </a:lnTo>
                  <a:lnTo>
                    <a:pt x="246" y="208"/>
                  </a:lnTo>
                  <a:lnTo>
                    <a:pt x="246" y="151"/>
                  </a:lnTo>
                  <a:close/>
                  <a:moveTo>
                    <a:pt x="246" y="94"/>
                  </a:moveTo>
                  <a:lnTo>
                    <a:pt x="198" y="94"/>
                  </a:lnTo>
                  <a:lnTo>
                    <a:pt x="198" y="132"/>
                  </a:lnTo>
                  <a:lnTo>
                    <a:pt x="246" y="132"/>
                  </a:lnTo>
                  <a:lnTo>
                    <a:pt x="246" y="94"/>
                  </a:lnTo>
                  <a:close/>
                  <a:moveTo>
                    <a:pt x="142" y="57"/>
                  </a:moveTo>
                  <a:lnTo>
                    <a:pt x="198" y="57"/>
                  </a:lnTo>
                  <a:lnTo>
                    <a:pt x="198" y="75"/>
                  </a:lnTo>
                  <a:lnTo>
                    <a:pt x="246" y="75"/>
                  </a:lnTo>
                  <a:lnTo>
                    <a:pt x="246" y="19"/>
                  </a:lnTo>
                  <a:lnTo>
                    <a:pt x="142" y="19"/>
                  </a:lnTo>
                  <a:lnTo>
                    <a:pt x="142" y="57"/>
                  </a:lnTo>
                  <a:close/>
                  <a:moveTo>
                    <a:pt x="179" y="170"/>
                  </a:moveTo>
                  <a:lnTo>
                    <a:pt x="179" y="75"/>
                  </a:lnTo>
                  <a:lnTo>
                    <a:pt x="19" y="75"/>
                  </a:lnTo>
                  <a:lnTo>
                    <a:pt x="19" y="170"/>
                  </a:lnTo>
                  <a:lnTo>
                    <a:pt x="179" y="170"/>
                  </a:ln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AF09EEA5-DA0D-4A0C-948C-C09336D5AED9}"/>
              </a:ext>
            </a:extLst>
          </p:cNvPr>
          <p:cNvGrpSpPr/>
          <p:nvPr/>
        </p:nvGrpSpPr>
        <p:grpSpPr>
          <a:xfrm>
            <a:off x="8211551" y="2704422"/>
            <a:ext cx="532922" cy="532922"/>
            <a:chOff x="8543116" y="3161565"/>
            <a:chExt cx="543608" cy="543608"/>
          </a:xfrm>
        </p:grpSpPr>
        <p:sp>
          <p:nvSpPr>
            <p:cNvPr id="26" name="Oval 25">
              <a:extLst>
                <a:ext uri="{FF2B5EF4-FFF2-40B4-BE49-F238E27FC236}">
                  <a16:creationId xmlns:a16="http://schemas.microsoft.com/office/drawing/2014/main" id="{AEFD2C24-4B96-42B8-AA18-C23DD9B98197}"/>
                </a:ext>
              </a:extLst>
            </p:cNvPr>
            <p:cNvSpPr/>
            <p:nvPr/>
          </p:nvSpPr>
          <p:spPr>
            <a:xfrm>
              <a:off x="8543116" y="3161565"/>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CE932837-1C12-429A-A658-26233F9C63CD}"/>
                </a:ext>
              </a:extLst>
            </p:cNvPr>
            <p:cNvSpPr>
              <a:spLocks noChangeAspect="1" noEditPoints="1"/>
            </p:cNvSpPr>
            <p:nvPr/>
          </p:nvSpPr>
          <p:spPr bwMode="auto">
            <a:xfrm>
              <a:off x="8644100" y="3290471"/>
              <a:ext cx="341641" cy="285796"/>
            </a:xfrm>
            <a:custGeom>
              <a:avLst/>
              <a:gdLst>
                <a:gd name="T0" fmla="*/ 95 w 161"/>
                <a:gd name="T1" fmla="*/ 134 h 134"/>
                <a:gd name="T2" fmla="*/ 83 w 161"/>
                <a:gd name="T3" fmla="*/ 123 h 134"/>
                <a:gd name="T4" fmla="*/ 95 w 161"/>
                <a:gd name="T5" fmla="*/ 111 h 134"/>
                <a:gd name="T6" fmla="*/ 106 w 161"/>
                <a:gd name="T7" fmla="*/ 123 h 134"/>
                <a:gd name="T8" fmla="*/ 95 w 161"/>
                <a:gd name="T9" fmla="*/ 134 h 134"/>
                <a:gd name="T10" fmla="*/ 95 w 161"/>
                <a:gd name="T11" fmla="*/ 119 h 134"/>
                <a:gd name="T12" fmla="*/ 91 w 161"/>
                <a:gd name="T13" fmla="*/ 123 h 134"/>
                <a:gd name="T14" fmla="*/ 95 w 161"/>
                <a:gd name="T15" fmla="*/ 126 h 134"/>
                <a:gd name="T16" fmla="*/ 98 w 161"/>
                <a:gd name="T17" fmla="*/ 123 h 134"/>
                <a:gd name="T18" fmla="*/ 95 w 161"/>
                <a:gd name="T19" fmla="*/ 119 h 134"/>
                <a:gd name="T20" fmla="*/ 29 w 161"/>
                <a:gd name="T21" fmla="*/ 134 h 134"/>
                <a:gd name="T22" fmla="*/ 18 w 161"/>
                <a:gd name="T23" fmla="*/ 123 h 134"/>
                <a:gd name="T24" fmla="*/ 29 w 161"/>
                <a:gd name="T25" fmla="*/ 111 h 134"/>
                <a:gd name="T26" fmla="*/ 40 w 161"/>
                <a:gd name="T27" fmla="*/ 123 h 134"/>
                <a:gd name="T28" fmla="*/ 29 w 161"/>
                <a:gd name="T29" fmla="*/ 134 h 134"/>
                <a:gd name="T30" fmla="*/ 29 w 161"/>
                <a:gd name="T31" fmla="*/ 119 h 134"/>
                <a:gd name="T32" fmla="*/ 26 w 161"/>
                <a:gd name="T33" fmla="*/ 123 h 134"/>
                <a:gd name="T34" fmla="*/ 29 w 161"/>
                <a:gd name="T35" fmla="*/ 126 h 134"/>
                <a:gd name="T36" fmla="*/ 32 w 161"/>
                <a:gd name="T37" fmla="*/ 123 h 134"/>
                <a:gd name="T38" fmla="*/ 29 w 161"/>
                <a:gd name="T39" fmla="*/ 119 h 134"/>
                <a:gd name="T40" fmla="*/ 130 w 161"/>
                <a:gd name="T41" fmla="*/ 0 h 134"/>
                <a:gd name="T42" fmla="*/ 126 w 161"/>
                <a:gd name="T43" fmla="*/ 15 h 134"/>
                <a:gd name="T44" fmla="*/ 0 w 161"/>
                <a:gd name="T45" fmla="*/ 15 h 134"/>
                <a:gd name="T46" fmla="*/ 16 w 161"/>
                <a:gd name="T47" fmla="*/ 86 h 134"/>
                <a:gd name="T48" fmla="*/ 109 w 161"/>
                <a:gd name="T49" fmla="*/ 86 h 134"/>
                <a:gd name="T50" fmla="*/ 105 w 161"/>
                <a:gd name="T51" fmla="*/ 100 h 134"/>
                <a:gd name="T52" fmla="*/ 14 w 161"/>
                <a:gd name="T53" fmla="*/ 100 h 134"/>
                <a:gd name="T54" fmla="*/ 14 w 161"/>
                <a:gd name="T55" fmla="*/ 108 h 134"/>
                <a:gd name="T56" fmla="*/ 111 w 161"/>
                <a:gd name="T57" fmla="*/ 108 h 134"/>
                <a:gd name="T58" fmla="*/ 136 w 161"/>
                <a:gd name="T59" fmla="*/ 8 h 134"/>
                <a:gd name="T60" fmla="*/ 161 w 161"/>
                <a:gd name="T61" fmla="*/ 8 h 134"/>
                <a:gd name="T62" fmla="*/ 161 w 161"/>
                <a:gd name="T63" fmla="*/ 0 h 134"/>
                <a:gd name="T64" fmla="*/ 130 w 161"/>
                <a:gd name="T65" fmla="*/ 0 h 134"/>
                <a:gd name="T66" fmla="*/ 23 w 161"/>
                <a:gd name="T67" fmla="*/ 78 h 134"/>
                <a:gd name="T68" fmla="*/ 10 w 161"/>
                <a:gd name="T69" fmla="*/ 23 h 134"/>
                <a:gd name="T70" fmla="*/ 124 w 161"/>
                <a:gd name="T71" fmla="*/ 23 h 134"/>
                <a:gd name="T72" fmla="*/ 111 w 161"/>
                <a:gd name="T73" fmla="*/ 78 h 134"/>
                <a:gd name="T74" fmla="*/ 23 w 161"/>
                <a:gd name="T75" fmla="*/ 7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34">
                  <a:moveTo>
                    <a:pt x="95" y="134"/>
                  </a:moveTo>
                  <a:cubicBezTo>
                    <a:pt x="88" y="134"/>
                    <a:pt x="83" y="129"/>
                    <a:pt x="83" y="123"/>
                  </a:cubicBezTo>
                  <a:cubicBezTo>
                    <a:pt x="83" y="116"/>
                    <a:pt x="88" y="111"/>
                    <a:pt x="95" y="111"/>
                  </a:cubicBezTo>
                  <a:cubicBezTo>
                    <a:pt x="101" y="111"/>
                    <a:pt x="106" y="116"/>
                    <a:pt x="106" y="123"/>
                  </a:cubicBezTo>
                  <a:cubicBezTo>
                    <a:pt x="106" y="129"/>
                    <a:pt x="101" y="134"/>
                    <a:pt x="95" y="134"/>
                  </a:cubicBezTo>
                  <a:close/>
                  <a:moveTo>
                    <a:pt x="95" y="119"/>
                  </a:moveTo>
                  <a:cubicBezTo>
                    <a:pt x="93" y="119"/>
                    <a:pt x="91" y="121"/>
                    <a:pt x="91" y="123"/>
                  </a:cubicBezTo>
                  <a:cubicBezTo>
                    <a:pt x="91" y="125"/>
                    <a:pt x="93" y="126"/>
                    <a:pt x="95" y="126"/>
                  </a:cubicBezTo>
                  <a:cubicBezTo>
                    <a:pt x="96" y="126"/>
                    <a:pt x="98" y="125"/>
                    <a:pt x="98" y="123"/>
                  </a:cubicBezTo>
                  <a:cubicBezTo>
                    <a:pt x="98" y="121"/>
                    <a:pt x="96" y="119"/>
                    <a:pt x="95" y="119"/>
                  </a:cubicBezTo>
                  <a:close/>
                  <a:moveTo>
                    <a:pt x="29" y="134"/>
                  </a:moveTo>
                  <a:cubicBezTo>
                    <a:pt x="23" y="134"/>
                    <a:pt x="18" y="129"/>
                    <a:pt x="18" y="123"/>
                  </a:cubicBezTo>
                  <a:cubicBezTo>
                    <a:pt x="18" y="116"/>
                    <a:pt x="23" y="111"/>
                    <a:pt x="29" y="111"/>
                  </a:cubicBezTo>
                  <a:cubicBezTo>
                    <a:pt x="35" y="111"/>
                    <a:pt x="40" y="116"/>
                    <a:pt x="40" y="123"/>
                  </a:cubicBezTo>
                  <a:cubicBezTo>
                    <a:pt x="40" y="129"/>
                    <a:pt x="35" y="134"/>
                    <a:pt x="29" y="134"/>
                  </a:cubicBezTo>
                  <a:close/>
                  <a:moveTo>
                    <a:pt x="29" y="119"/>
                  </a:moveTo>
                  <a:cubicBezTo>
                    <a:pt x="27" y="119"/>
                    <a:pt x="26" y="121"/>
                    <a:pt x="26" y="123"/>
                  </a:cubicBezTo>
                  <a:cubicBezTo>
                    <a:pt x="26" y="125"/>
                    <a:pt x="27" y="126"/>
                    <a:pt x="29" y="126"/>
                  </a:cubicBezTo>
                  <a:cubicBezTo>
                    <a:pt x="31" y="126"/>
                    <a:pt x="32" y="125"/>
                    <a:pt x="32" y="123"/>
                  </a:cubicBezTo>
                  <a:cubicBezTo>
                    <a:pt x="32" y="121"/>
                    <a:pt x="31" y="119"/>
                    <a:pt x="29" y="119"/>
                  </a:cubicBezTo>
                  <a:close/>
                  <a:moveTo>
                    <a:pt x="130" y="0"/>
                  </a:moveTo>
                  <a:cubicBezTo>
                    <a:pt x="126" y="15"/>
                    <a:pt x="126" y="15"/>
                    <a:pt x="126" y="15"/>
                  </a:cubicBezTo>
                  <a:cubicBezTo>
                    <a:pt x="0" y="15"/>
                    <a:pt x="0" y="15"/>
                    <a:pt x="0" y="15"/>
                  </a:cubicBezTo>
                  <a:cubicBezTo>
                    <a:pt x="16" y="86"/>
                    <a:pt x="16" y="86"/>
                    <a:pt x="16" y="86"/>
                  </a:cubicBezTo>
                  <a:cubicBezTo>
                    <a:pt x="109" y="86"/>
                    <a:pt x="109" y="86"/>
                    <a:pt x="109" y="86"/>
                  </a:cubicBezTo>
                  <a:cubicBezTo>
                    <a:pt x="105" y="100"/>
                    <a:pt x="105" y="100"/>
                    <a:pt x="105" y="100"/>
                  </a:cubicBezTo>
                  <a:cubicBezTo>
                    <a:pt x="14" y="100"/>
                    <a:pt x="14" y="100"/>
                    <a:pt x="14" y="100"/>
                  </a:cubicBezTo>
                  <a:cubicBezTo>
                    <a:pt x="14" y="108"/>
                    <a:pt x="14" y="108"/>
                    <a:pt x="14" y="108"/>
                  </a:cubicBezTo>
                  <a:cubicBezTo>
                    <a:pt x="111" y="108"/>
                    <a:pt x="111" y="108"/>
                    <a:pt x="111" y="108"/>
                  </a:cubicBezTo>
                  <a:cubicBezTo>
                    <a:pt x="136" y="8"/>
                    <a:pt x="136" y="8"/>
                    <a:pt x="136" y="8"/>
                  </a:cubicBezTo>
                  <a:cubicBezTo>
                    <a:pt x="161" y="8"/>
                    <a:pt x="161" y="8"/>
                    <a:pt x="161" y="8"/>
                  </a:cubicBezTo>
                  <a:cubicBezTo>
                    <a:pt x="161" y="0"/>
                    <a:pt x="161" y="0"/>
                    <a:pt x="161" y="0"/>
                  </a:cubicBezTo>
                  <a:lnTo>
                    <a:pt x="130" y="0"/>
                  </a:lnTo>
                  <a:close/>
                  <a:moveTo>
                    <a:pt x="23" y="78"/>
                  </a:moveTo>
                  <a:cubicBezTo>
                    <a:pt x="10" y="23"/>
                    <a:pt x="10" y="23"/>
                    <a:pt x="10" y="23"/>
                  </a:cubicBezTo>
                  <a:cubicBezTo>
                    <a:pt x="124" y="23"/>
                    <a:pt x="124" y="23"/>
                    <a:pt x="124" y="23"/>
                  </a:cubicBezTo>
                  <a:cubicBezTo>
                    <a:pt x="111" y="78"/>
                    <a:pt x="111" y="78"/>
                    <a:pt x="111" y="78"/>
                  </a:cubicBezTo>
                  <a:lnTo>
                    <a:pt x="23" y="78"/>
                  </a:lnTo>
                  <a:close/>
                </a:path>
              </a:pathLst>
            </a:custGeom>
            <a:solidFill>
              <a:srgbClr val="0078D7"/>
            </a:solidFill>
            <a:ln>
              <a:solidFill>
                <a:srgbClr val="0078D7"/>
              </a:solid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0" name="Group 59">
            <a:extLst>
              <a:ext uri="{FF2B5EF4-FFF2-40B4-BE49-F238E27FC236}">
                <a16:creationId xmlns:a16="http://schemas.microsoft.com/office/drawing/2014/main" id="{1EBD97A1-72F3-42D8-B2C1-51B1AE4C6489}"/>
              </a:ext>
            </a:extLst>
          </p:cNvPr>
          <p:cNvGrpSpPr/>
          <p:nvPr/>
        </p:nvGrpSpPr>
        <p:grpSpPr>
          <a:xfrm>
            <a:off x="3320030" y="2704422"/>
            <a:ext cx="532922" cy="532922"/>
            <a:chOff x="3553510" y="3161565"/>
            <a:chExt cx="543608" cy="543608"/>
          </a:xfrm>
        </p:grpSpPr>
        <p:sp>
          <p:nvSpPr>
            <p:cNvPr id="23" name="Oval 22">
              <a:extLst>
                <a:ext uri="{FF2B5EF4-FFF2-40B4-BE49-F238E27FC236}">
                  <a16:creationId xmlns:a16="http://schemas.microsoft.com/office/drawing/2014/main" id="{3120A051-91DA-45FD-A692-1D2E00368F5B}"/>
                </a:ext>
              </a:extLst>
            </p:cNvPr>
            <p:cNvSpPr/>
            <p:nvPr/>
          </p:nvSpPr>
          <p:spPr>
            <a:xfrm>
              <a:off x="3553510" y="3161565"/>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13">
              <a:extLst>
                <a:ext uri="{FF2B5EF4-FFF2-40B4-BE49-F238E27FC236}">
                  <a16:creationId xmlns:a16="http://schemas.microsoft.com/office/drawing/2014/main" id="{E820DF9D-4C06-476F-8CAA-BD2256541C79}"/>
                </a:ext>
              </a:extLst>
            </p:cNvPr>
            <p:cNvSpPr>
              <a:spLocks noChangeAspect="1" noEditPoints="1"/>
            </p:cNvSpPr>
            <p:nvPr/>
          </p:nvSpPr>
          <p:spPr bwMode="auto">
            <a:xfrm>
              <a:off x="3680226" y="3271309"/>
              <a:ext cx="290176" cy="324121"/>
            </a:xfrm>
            <a:custGeom>
              <a:avLst/>
              <a:gdLst>
                <a:gd name="T0" fmla="*/ 115 w 136"/>
                <a:gd name="T1" fmla="*/ 87 h 152"/>
                <a:gd name="T2" fmla="*/ 34 w 136"/>
                <a:gd name="T3" fmla="*/ 76 h 152"/>
                <a:gd name="T4" fmla="*/ 19 w 136"/>
                <a:gd name="T5" fmla="*/ 122 h 152"/>
                <a:gd name="T6" fmla="*/ 8 w 136"/>
                <a:gd name="T7" fmla="*/ 152 h 152"/>
                <a:gd name="T8" fmla="*/ 59 w 136"/>
                <a:gd name="T9" fmla="*/ 152 h 152"/>
                <a:gd name="T10" fmla="*/ 67 w 136"/>
                <a:gd name="T11" fmla="*/ 152 h 152"/>
                <a:gd name="T12" fmla="*/ 92 w 136"/>
                <a:gd name="T13" fmla="*/ 144 h 152"/>
                <a:gd name="T14" fmla="*/ 83 w 136"/>
                <a:gd name="T15" fmla="*/ 137 h 152"/>
                <a:gd name="T16" fmla="*/ 100 w 136"/>
                <a:gd name="T17" fmla="*/ 152 h 152"/>
                <a:gd name="T18" fmla="*/ 136 w 136"/>
                <a:gd name="T19" fmla="*/ 95 h 152"/>
                <a:gd name="T20" fmla="*/ 128 w 136"/>
                <a:gd name="T21" fmla="*/ 103 h 152"/>
                <a:gd name="T22" fmla="*/ 115 w 136"/>
                <a:gd name="T23" fmla="*/ 110 h 152"/>
                <a:gd name="T24" fmla="*/ 128 w 136"/>
                <a:gd name="T25" fmla="*/ 103 h 152"/>
                <a:gd name="T26" fmla="*/ 128 w 136"/>
                <a:gd name="T27" fmla="*/ 124 h 152"/>
                <a:gd name="T28" fmla="*/ 115 w 136"/>
                <a:gd name="T29" fmla="*/ 118 h 152"/>
                <a:gd name="T30" fmla="*/ 17 w 136"/>
                <a:gd name="T31" fmla="*/ 101 h 152"/>
                <a:gd name="T32" fmla="*/ 51 w 136"/>
                <a:gd name="T33" fmla="*/ 101 h 152"/>
                <a:gd name="T34" fmla="*/ 17 w 136"/>
                <a:gd name="T35" fmla="*/ 101 h 152"/>
                <a:gd name="T36" fmla="*/ 59 w 136"/>
                <a:gd name="T37" fmla="*/ 101 h 152"/>
                <a:gd name="T38" fmla="*/ 107 w 136"/>
                <a:gd name="T39" fmla="*/ 95 h 152"/>
                <a:gd name="T40" fmla="*/ 59 w 136"/>
                <a:gd name="T41" fmla="*/ 129 h 152"/>
                <a:gd name="T42" fmla="*/ 75 w 136"/>
                <a:gd name="T43" fmla="*/ 144 h 152"/>
                <a:gd name="T44" fmla="*/ 64 w 136"/>
                <a:gd name="T45" fmla="*/ 137 h 152"/>
                <a:gd name="T46" fmla="*/ 75 w 136"/>
                <a:gd name="T47" fmla="*/ 144 h 152"/>
                <a:gd name="T48" fmla="*/ 108 w 136"/>
                <a:gd name="T49" fmla="*/ 137 h 152"/>
                <a:gd name="T50" fmla="*/ 115 w 136"/>
                <a:gd name="T51" fmla="*/ 132 h 152"/>
                <a:gd name="T52" fmla="*/ 128 w 136"/>
                <a:gd name="T53" fmla="*/ 144 h 152"/>
                <a:gd name="T54" fmla="*/ 67 w 136"/>
                <a:gd name="T55" fmla="*/ 81 h 152"/>
                <a:gd name="T56" fmla="*/ 57 w 136"/>
                <a:gd name="T57" fmla="*/ 41 h 152"/>
                <a:gd name="T58" fmla="*/ 115 w 136"/>
                <a:gd name="T59" fmla="*/ 13 h 152"/>
                <a:gd name="T60" fmla="*/ 82 w 136"/>
                <a:gd name="T61" fmla="*/ 72 h 152"/>
                <a:gd name="T62" fmla="*/ 92 w 136"/>
                <a:gd name="T63" fmla="*/ 12 h 152"/>
                <a:gd name="T64" fmla="*/ 65 w 136"/>
                <a:gd name="T65" fmla="*/ 41 h 152"/>
                <a:gd name="T66" fmla="*/ 76 w 136"/>
                <a:gd name="T67" fmla="*/ 60 h 152"/>
                <a:gd name="T68" fmla="*/ 82 w 136"/>
                <a:gd name="T69" fmla="*/ 64 h 152"/>
                <a:gd name="T70" fmla="*/ 112 w 136"/>
                <a:gd name="T71" fmla="*/ 57 h 152"/>
                <a:gd name="T72" fmla="*/ 92 w 136"/>
                <a:gd name="T73" fmla="*/ 12 h 152"/>
                <a:gd name="T74" fmla="*/ 76 w 136"/>
                <a:gd name="T75" fmla="*/ 32 h 152"/>
                <a:gd name="T76" fmla="*/ 91 w 136"/>
                <a:gd name="T77" fmla="*/ 45 h 152"/>
                <a:gd name="T78" fmla="*/ 99 w 136"/>
                <a:gd name="T79" fmla="*/ 49 h 152"/>
                <a:gd name="T80" fmla="*/ 102 w 136"/>
                <a:gd name="T81" fmla="*/ 38 h 152"/>
                <a:gd name="T82" fmla="*/ 99 w 136"/>
                <a:gd name="T83" fmla="*/ 26 h 152"/>
                <a:gd name="T84" fmla="*/ 99 w 136"/>
                <a:gd name="T85" fmla="*/ 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52">
                  <a:moveTo>
                    <a:pt x="115" y="95"/>
                  </a:moveTo>
                  <a:cubicBezTo>
                    <a:pt x="115" y="87"/>
                    <a:pt x="115" y="87"/>
                    <a:pt x="115" y="87"/>
                  </a:cubicBezTo>
                  <a:cubicBezTo>
                    <a:pt x="54" y="87"/>
                    <a:pt x="54" y="87"/>
                    <a:pt x="54" y="87"/>
                  </a:cubicBezTo>
                  <a:cubicBezTo>
                    <a:pt x="49" y="80"/>
                    <a:pt x="42" y="76"/>
                    <a:pt x="34" y="76"/>
                  </a:cubicBezTo>
                  <a:cubicBezTo>
                    <a:pt x="20" y="76"/>
                    <a:pt x="9" y="88"/>
                    <a:pt x="9" y="101"/>
                  </a:cubicBezTo>
                  <a:cubicBezTo>
                    <a:pt x="9" y="110"/>
                    <a:pt x="13" y="117"/>
                    <a:pt x="19" y="122"/>
                  </a:cubicBezTo>
                  <a:cubicBezTo>
                    <a:pt x="8" y="127"/>
                    <a:pt x="0" y="139"/>
                    <a:pt x="0" y="152"/>
                  </a:cubicBezTo>
                  <a:cubicBezTo>
                    <a:pt x="8" y="152"/>
                    <a:pt x="8" y="152"/>
                    <a:pt x="8" y="152"/>
                  </a:cubicBezTo>
                  <a:cubicBezTo>
                    <a:pt x="8" y="138"/>
                    <a:pt x="20" y="126"/>
                    <a:pt x="34" y="126"/>
                  </a:cubicBezTo>
                  <a:cubicBezTo>
                    <a:pt x="48" y="126"/>
                    <a:pt x="59" y="138"/>
                    <a:pt x="59" y="152"/>
                  </a:cubicBezTo>
                  <a:cubicBezTo>
                    <a:pt x="67" y="152"/>
                    <a:pt x="67" y="152"/>
                    <a:pt x="67" y="152"/>
                  </a:cubicBezTo>
                  <a:cubicBezTo>
                    <a:pt x="67" y="152"/>
                    <a:pt x="67" y="152"/>
                    <a:pt x="67" y="152"/>
                  </a:cubicBezTo>
                  <a:cubicBezTo>
                    <a:pt x="92" y="152"/>
                    <a:pt x="92" y="152"/>
                    <a:pt x="92" y="152"/>
                  </a:cubicBezTo>
                  <a:cubicBezTo>
                    <a:pt x="92" y="144"/>
                    <a:pt x="92" y="144"/>
                    <a:pt x="92" y="144"/>
                  </a:cubicBezTo>
                  <a:cubicBezTo>
                    <a:pt x="83" y="144"/>
                    <a:pt x="83" y="144"/>
                    <a:pt x="83" y="144"/>
                  </a:cubicBezTo>
                  <a:cubicBezTo>
                    <a:pt x="83" y="137"/>
                    <a:pt x="83" y="137"/>
                    <a:pt x="83" y="137"/>
                  </a:cubicBezTo>
                  <a:cubicBezTo>
                    <a:pt x="100" y="137"/>
                    <a:pt x="100" y="137"/>
                    <a:pt x="100" y="137"/>
                  </a:cubicBezTo>
                  <a:cubicBezTo>
                    <a:pt x="100" y="152"/>
                    <a:pt x="100" y="152"/>
                    <a:pt x="100" y="152"/>
                  </a:cubicBezTo>
                  <a:cubicBezTo>
                    <a:pt x="136" y="152"/>
                    <a:pt x="136" y="152"/>
                    <a:pt x="136" y="152"/>
                  </a:cubicBezTo>
                  <a:cubicBezTo>
                    <a:pt x="136" y="95"/>
                    <a:pt x="136" y="95"/>
                    <a:pt x="136" y="95"/>
                  </a:cubicBezTo>
                  <a:lnTo>
                    <a:pt x="115" y="95"/>
                  </a:lnTo>
                  <a:close/>
                  <a:moveTo>
                    <a:pt x="128" y="103"/>
                  </a:moveTo>
                  <a:cubicBezTo>
                    <a:pt x="128" y="110"/>
                    <a:pt x="128" y="110"/>
                    <a:pt x="128" y="110"/>
                  </a:cubicBezTo>
                  <a:cubicBezTo>
                    <a:pt x="115" y="110"/>
                    <a:pt x="115" y="110"/>
                    <a:pt x="115" y="110"/>
                  </a:cubicBezTo>
                  <a:cubicBezTo>
                    <a:pt x="115" y="103"/>
                    <a:pt x="115" y="103"/>
                    <a:pt x="115" y="103"/>
                  </a:cubicBezTo>
                  <a:lnTo>
                    <a:pt x="128" y="103"/>
                  </a:lnTo>
                  <a:close/>
                  <a:moveTo>
                    <a:pt x="128" y="118"/>
                  </a:moveTo>
                  <a:cubicBezTo>
                    <a:pt x="128" y="124"/>
                    <a:pt x="128" y="124"/>
                    <a:pt x="128" y="124"/>
                  </a:cubicBezTo>
                  <a:cubicBezTo>
                    <a:pt x="115" y="124"/>
                    <a:pt x="115" y="124"/>
                    <a:pt x="115" y="124"/>
                  </a:cubicBezTo>
                  <a:cubicBezTo>
                    <a:pt x="115" y="118"/>
                    <a:pt x="115" y="118"/>
                    <a:pt x="115" y="118"/>
                  </a:cubicBezTo>
                  <a:lnTo>
                    <a:pt x="128" y="118"/>
                  </a:lnTo>
                  <a:close/>
                  <a:moveTo>
                    <a:pt x="17" y="101"/>
                  </a:moveTo>
                  <a:cubicBezTo>
                    <a:pt x="17" y="92"/>
                    <a:pt x="24" y="84"/>
                    <a:pt x="34" y="84"/>
                  </a:cubicBezTo>
                  <a:cubicBezTo>
                    <a:pt x="43" y="84"/>
                    <a:pt x="51" y="92"/>
                    <a:pt x="51" y="101"/>
                  </a:cubicBezTo>
                  <a:cubicBezTo>
                    <a:pt x="51" y="111"/>
                    <a:pt x="43" y="118"/>
                    <a:pt x="34" y="118"/>
                  </a:cubicBezTo>
                  <a:cubicBezTo>
                    <a:pt x="24" y="118"/>
                    <a:pt x="17" y="111"/>
                    <a:pt x="17" y="101"/>
                  </a:cubicBezTo>
                  <a:close/>
                  <a:moveTo>
                    <a:pt x="48" y="122"/>
                  </a:moveTo>
                  <a:cubicBezTo>
                    <a:pt x="55" y="117"/>
                    <a:pt x="59" y="110"/>
                    <a:pt x="59" y="101"/>
                  </a:cubicBezTo>
                  <a:cubicBezTo>
                    <a:pt x="59" y="99"/>
                    <a:pt x="58" y="97"/>
                    <a:pt x="58" y="95"/>
                  </a:cubicBezTo>
                  <a:cubicBezTo>
                    <a:pt x="107" y="95"/>
                    <a:pt x="107" y="95"/>
                    <a:pt x="107" y="95"/>
                  </a:cubicBezTo>
                  <a:cubicBezTo>
                    <a:pt x="107" y="129"/>
                    <a:pt x="107" y="129"/>
                    <a:pt x="107" y="129"/>
                  </a:cubicBezTo>
                  <a:cubicBezTo>
                    <a:pt x="59" y="129"/>
                    <a:pt x="59" y="129"/>
                    <a:pt x="59" y="129"/>
                  </a:cubicBezTo>
                  <a:cubicBezTo>
                    <a:pt x="56" y="126"/>
                    <a:pt x="52" y="123"/>
                    <a:pt x="48" y="122"/>
                  </a:cubicBezTo>
                  <a:close/>
                  <a:moveTo>
                    <a:pt x="75" y="144"/>
                  </a:moveTo>
                  <a:cubicBezTo>
                    <a:pt x="66" y="144"/>
                    <a:pt x="66" y="144"/>
                    <a:pt x="66" y="144"/>
                  </a:cubicBezTo>
                  <a:cubicBezTo>
                    <a:pt x="66" y="142"/>
                    <a:pt x="65" y="139"/>
                    <a:pt x="64" y="137"/>
                  </a:cubicBezTo>
                  <a:cubicBezTo>
                    <a:pt x="75" y="137"/>
                    <a:pt x="75" y="137"/>
                    <a:pt x="75" y="137"/>
                  </a:cubicBezTo>
                  <a:lnTo>
                    <a:pt x="75" y="144"/>
                  </a:lnTo>
                  <a:close/>
                  <a:moveTo>
                    <a:pt x="108" y="144"/>
                  </a:moveTo>
                  <a:cubicBezTo>
                    <a:pt x="108" y="137"/>
                    <a:pt x="108" y="137"/>
                    <a:pt x="108" y="137"/>
                  </a:cubicBezTo>
                  <a:cubicBezTo>
                    <a:pt x="115" y="137"/>
                    <a:pt x="115" y="137"/>
                    <a:pt x="115" y="137"/>
                  </a:cubicBezTo>
                  <a:cubicBezTo>
                    <a:pt x="115" y="132"/>
                    <a:pt x="115" y="132"/>
                    <a:pt x="115" y="132"/>
                  </a:cubicBezTo>
                  <a:cubicBezTo>
                    <a:pt x="128" y="132"/>
                    <a:pt x="128" y="132"/>
                    <a:pt x="128" y="132"/>
                  </a:cubicBezTo>
                  <a:cubicBezTo>
                    <a:pt x="128" y="144"/>
                    <a:pt x="128" y="144"/>
                    <a:pt x="128" y="144"/>
                  </a:cubicBezTo>
                  <a:lnTo>
                    <a:pt x="108" y="144"/>
                  </a:lnTo>
                  <a:close/>
                  <a:moveTo>
                    <a:pt x="67" y="81"/>
                  </a:moveTo>
                  <a:cubicBezTo>
                    <a:pt x="68" y="64"/>
                    <a:pt x="68" y="64"/>
                    <a:pt x="68" y="64"/>
                  </a:cubicBezTo>
                  <a:cubicBezTo>
                    <a:pt x="62" y="58"/>
                    <a:pt x="58" y="50"/>
                    <a:pt x="57" y="41"/>
                  </a:cubicBezTo>
                  <a:cubicBezTo>
                    <a:pt x="57" y="32"/>
                    <a:pt x="60" y="23"/>
                    <a:pt x="66" y="16"/>
                  </a:cubicBezTo>
                  <a:cubicBezTo>
                    <a:pt x="79" y="1"/>
                    <a:pt x="101" y="0"/>
                    <a:pt x="115" y="13"/>
                  </a:cubicBezTo>
                  <a:cubicBezTo>
                    <a:pt x="130" y="26"/>
                    <a:pt x="131" y="48"/>
                    <a:pt x="118" y="62"/>
                  </a:cubicBezTo>
                  <a:cubicBezTo>
                    <a:pt x="109" y="72"/>
                    <a:pt x="95" y="76"/>
                    <a:pt x="82" y="72"/>
                  </a:cubicBezTo>
                  <a:lnTo>
                    <a:pt x="67" y="81"/>
                  </a:lnTo>
                  <a:close/>
                  <a:moveTo>
                    <a:pt x="92" y="12"/>
                  </a:moveTo>
                  <a:cubicBezTo>
                    <a:pt x="85" y="12"/>
                    <a:pt x="77" y="15"/>
                    <a:pt x="72" y="21"/>
                  </a:cubicBezTo>
                  <a:cubicBezTo>
                    <a:pt x="67" y="27"/>
                    <a:pt x="65" y="33"/>
                    <a:pt x="65" y="41"/>
                  </a:cubicBezTo>
                  <a:cubicBezTo>
                    <a:pt x="66" y="48"/>
                    <a:pt x="69" y="54"/>
                    <a:pt x="74" y="59"/>
                  </a:cubicBezTo>
                  <a:cubicBezTo>
                    <a:pt x="76" y="60"/>
                    <a:pt x="76" y="60"/>
                    <a:pt x="76" y="60"/>
                  </a:cubicBezTo>
                  <a:cubicBezTo>
                    <a:pt x="76" y="67"/>
                    <a:pt x="76" y="67"/>
                    <a:pt x="76" y="67"/>
                  </a:cubicBezTo>
                  <a:cubicBezTo>
                    <a:pt x="82" y="64"/>
                    <a:pt x="82" y="64"/>
                    <a:pt x="82" y="64"/>
                  </a:cubicBezTo>
                  <a:cubicBezTo>
                    <a:pt x="83" y="64"/>
                    <a:pt x="83" y="64"/>
                    <a:pt x="83" y="64"/>
                  </a:cubicBezTo>
                  <a:cubicBezTo>
                    <a:pt x="94" y="68"/>
                    <a:pt x="105" y="65"/>
                    <a:pt x="112" y="57"/>
                  </a:cubicBezTo>
                  <a:cubicBezTo>
                    <a:pt x="122" y="46"/>
                    <a:pt x="121" y="29"/>
                    <a:pt x="110" y="19"/>
                  </a:cubicBezTo>
                  <a:cubicBezTo>
                    <a:pt x="105" y="14"/>
                    <a:pt x="99" y="12"/>
                    <a:pt x="92" y="12"/>
                  </a:cubicBezTo>
                  <a:close/>
                  <a:moveTo>
                    <a:pt x="86" y="48"/>
                  </a:moveTo>
                  <a:cubicBezTo>
                    <a:pt x="76" y="32"/>
                    <a:pt x="76" y="32"/>
                    <a:pt x="76" y="32"/>
                  </a:cubicBezTo>
                  <a:cubicBezTo>
                    <a:pt x="81" y="29"/>
                    <a:pt x="81" y="29"/>
                    <a:pt x="81" y="29"/>
                  </a:cubicBezTo>
                  <a:cubicBezTo>
                    <a:pt x="91" y="45"/>
                    <a:pt x="91" y="45"/>
                    <a:pt x="91" y="45"/>
                  </a:cubicBezTo>
                  <a:lnTo>
                    <a:pt x="86" y="48"/>
                  </a:lnTo>
                  <a:close/>
                  <a:moveTo>
                    <a:pt x="99" y="49"/>
                  </a:moveTo>
                  <a:cubicBezTo>
                    <a:pt x="95" y="45"/>
                    <a:pt x="95" y="45"/>
                    <a:pt x="95" y="45"/>
                  </a:cubicBezTo>
                  <a:cubicBezTo>
                    <a:pt x="102" y="38"/>
                    <a:pt x="102" y="38"/>
                    <a:pt x="102" y="38"/>
                  </a:cubicBezTo>
                  <a:cubicBezTo>
                    <a:pt x="94" y="30"/>
                    <a:pt x="94" y="30"/>
                    <a:pt x="94" y="30"/>
                  </a:cubicBezTo>
                  <a:cubicBezTo>
                    <a:pt x="99" y="26"/>
                    <a:pt x="99" y="26"/>
                    <a:pt x="99" y="26"/>
                  </a:cubicBezTo>
                  <a:cubicBezTo>
                    <a:pt x="110" y="38"/>
                    <a:pt x="110" y="38"/>
                    <a:pt x="110" y="38"/>
                  </a:cubicBezTo>
                  <a:lnTo>
                    <a:pt x="99" y="49"/>
                  </a:ln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ED079021-CF5A-4EED-9F90-3B29804FBD31}"/>
              </a:ext>
            </a:extLst>
          </p:cNvPr>
          <p:cNvGrpSpPr/>
          <p:nvPr/>
        </p:nvGrpSpPr>
        <p:grpSpPr>
          <a:xfrm>
            <a:off x="4950537" y="2704422"/>
            <a:ext cx="532922" cy="532922"/>
            <a:chOff x="5049805" y="2758155"/>
            <a:chExt cx="543608" cy="543608"/>
          </a:xfrm>
        </p:grpSpPr>
        <p:sp>
          <p:nvSpPr>
            <p:cNvPr id="24" name="Oval 23">
              <a:extLst>
                <a:ext uri="{FF2B5EF4-FFF2-40B4-BE49-F238E27FC236}">
                  <a16:creationId xmlns:a16="http://schemas.microsoft.com/office/drawing/2014/main" id="{45714813-F3EE-4A39-A47B-5320327B75F4}"/>
                </a:ext>
              </a:extLst>
            </p:cNvPr>
            <p:cNvSpPr/>
            <p:nvPr/>
          </p:nvSpPr>
          <p:spPr>
            <a:xfrm>
              <a:off x="5049805" y="2758155"/>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C4E36222-4EF8-4FEE-9F60-E186B1F284CB}"/>
                </a:ext>
              </a:extLst>
            </p:cNvPr>
            <p:cNvGrpSpPr>
              <a:grpSpLocks noChangeAspect="1"/>
            </p:cNvGrpSpPr>
            <p:nvPr/>
          </p:nvGrpSpPr>
          <p:grpSpPr>
            <a:xfrm>
              <a:off x="5192513" y="2874381"/>
              <a:ext cx="258193" cy="311156"/>
              <a:chOff x="5480050" y="2681288"/>
              <a:chExt cx="1238250" cy="1492251"/>
            </a:xfrm>
            <a:solidFill>
              <a:srgbClr val="0078D7"/>
            </a:solidFill>
          </p:grpSpPr>
          <p:sp>
            <p:nvSpPr>
              <p:cNvPr id="40" name="Freeform 35">
                <a:extLst>
                  <a:ext uri="{FF2B5EF4-FFF2-40B4-BE49-F238E27FC236}">
                    <a16:creationId xmlns:a16="http://schemas.microsoft.com/office/drawing/2014/main" id="{4FA9030A-5783-4587-8FDF-CEB6ACA93708}"/>
                  </a:ext>
                </a:extLst>
              </p:cNvPr>
              <p:cNvSpPr>
                <a:spLocks noEditPoints="1"/>
              </p:cNvSpPr>
              <p:nvPr/>
            </p:nvSpPr>
            <p:spPr bwMode="auto">
              <a:xfrm>
                <a:off x="5480050" y="2873376"/>
                <a:ext cx="1238250" cy="1300163"/>
              </a:xfrm>
              <a:custGeom>
                <a:avLst/>
                <a:gdLst>
                  <a:gd name="T0" fmla="*/ 270 w 330"/>
                  <a:gd name="T1" fmla="*/ 0 h 347"/>
                  <a:gd name="T2" fmla="*/ 270 w 330"/>
                  <a:gd name="T3" fmla="*/ 21 h 347"/>
                  <a:gd name="T4" fmla="*/ 278 w 330"/>
                  <a:gd name="T5" fmla="*/ 41 h 347"/>
                  <a:gd name="T6" fmla="*/ 249 w 330"/>
                  <a:gd name="T7" fmla="*/ 70 h 347"/>
                  <a:gd name="T8" fmla="*/ 221 w 330"/>
                  <a:gd name="T9" fmla="*/ 41 h 347"/>
                  <a:gd name="T10" fmla="*/ 229 w 330"/>
                  <a:gd name="T11" fmla="*/ 21 h 347"/>
                  <a:gd name="T12" fmla="*/ 229 w 330"/>
                  <a:gd name="T13" fmla="*/ 0 h 347"/>
                  <a:gd name="T14" fmla="*/ 101 w 330"/>
                  <a:gd name="T15" fmla="*/ 0 h 347"/>
                  <a:gd name="T16" fmla="*/ 101 w 330"/>
                  <a:gd name="T17" fmla="*/ 21 h 347"/>
                  <a:gd name="T18" fmla="*/ 109 w 330"/>
                  <a:gd name="T19" fmla="*/ 41 h 347"/>
                  <a:gd name="T20" fmla="*/ 81 w 330"/>
                  <a:gd name="T21" fmla="*/ 70 h 347"/>
                  <a:gd name="T22" fmla="*/ 52 w 330"/>
                  <a:gd name="T23" fmla="*/ 41 h 347"/>
                  <a:gd name="T24" fmla="*/ 60 w 330"/>
                  <a:gd name="T25" fmla="*/ 21 h 347"/>
                  <a:gd name="T26" fmla="*/ 60 w 330"/>
                  <a:gd name="T27" fmla="*/ 0 h 347"/>
                  <a:gd name="T28" fmla="*/ 0 w 330"/>
                  <a:gd name="T29" fmla="*/ 0 h 347"/>
                  <a:gd name="T30" fmla="*/ 0 w 330"/>
                  <a:gd name="T31" fmla="*/ 347 h 347"/>
                  <a:gd name="T32" fmla="*/ 330 w 330"/>
                  <a:gd name="T33" fmla="*/ 347 h 347"/>
                  <a:gd name="T34" fmla="*/ 330 w 330"/>
                  <a:gd name="T35" fmla="*/ 0 h 347"/>
                  <a:gd name="T36" fmla="*/ 270 w 330"/>
                  <a:gd name="T37" fmla="*/ 0 h 347"/>
                  <a:gd name="T38" fmla="*/ 304 w 330"/>
                  <a:gd name="T39" fmla="*/ 319 h 347"/>
                  <a:gd name="T40" fmla="*/ 26 w 330"/>
                  <a:gd name="T41" fmla="*/ 319 h 347"/>
                  <a:gd name="T42" fmla="*/ 26 w 330"/>
                  <a:gd name="T43" fmla="*/ 85 h 347"/>
                  <a:gd name="T44" fmla="*/ 304 w 330"/>
                  <a:gd name="T45" fmla="*/ 85 h 347"/>
                  <a:gd name="T46" fmla="*/ 304 w 330"/>
                  <a:gd name="T47" fmla="*/ 3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0" h="347">
                    <a:moveTo>
                      <a:pt x="270" y="0"/>
                    </a:moveTo>
                    <a:cubicBezTo>
                      <a:pt x="270" y="21"/>
                      <a:pt x="270" y="21"/>
                      <a:pt x="270" y="21"/>
                    </a:cubicBezTo>
                    <a:cubicBezTo>
                      <a:pt x="275" y="27"/>
                      <a:pt x="278" y="34"/>
                      <a:pt x="278" y="41"/>
                    </a:cubicBezTo>
                    <a:cubicBezTo>
                      <a:pt x="278" y="57"/>
                      <a:pt x="265" y="70"/>
                      <a:pt x="249" y="70"/>
                    </a:cubicBezTo>
                    <a:cubicBezTo>
                      <a:pt x="233" y="70"/>
                      <a:pt x="221" y="57"/>
                      <a:pt x="221" y="41"/>
                    </a:cubicBezTo>
                    <a:cubicBezTo>
                      <a:pt x="221" y="34"/>
                      <a:pt x="224" y="27"/>
                      <a:pt x="229" y="21"/>
                    </a:cubicBezTo>
                    <a:cubicBezTo>
                      <a:pt x="229" y="0"/>
                      <a:pt x="229" y="0"/>
                      <a:pt x="229" y="0"/>
                    </a:cubicBezTo>
                    <a:cubicBezTo>
                      <a:pt x="101" y="0"/>
                      <a:pt x="101" y="0"/>
                      <a:pt x="101" y="0"/>
                    </a:cubicBezTo>
                    <a:cubicBezTo>
                      <a:pt x="101" y="21"/>
                      <a:pt x="101" y="21"/>
                      <a:pt x="101" y="21"/>
                    </a:cubicBezTo>
                    <a:cubicBezTo>
                      <a:pt x="106" y="27"/>
                      <a:pt x="109" y="34"/>
                      <a:pt x="109" y="41"/>
                    </a:cubicBezTo>
                    <a:cubicBezTo>
                      <a:pt x="109" y="57"/>
                      <a:pt x="97" y="70"/>
                      <a:pt x="81" y="70"/>
                    </a:cubicBezTo>
                    <a:cubicBezTo>
                      <a:pt x="65" y="70"/>
                      <a:pt x="52" y="57"/>
                      <a:pt x="52" y="41"/>
                    </a:cubicBezTo>
                    <a:cubicBezTo>
                      <a:pt x="52" y="34"/>
                      <a:pt x="55" y="27"/>
                      <a:pt x="60" y="21"/>
                    </a:cubicBezTo>
                    <a:cubicBezTo>
                      <a:pt x="60" y="0"/>
                      <a:pt x="60" y="0"/>
                      <a:pt x="60" y="0"/>
                    </a:cubicBezTo>
                    <a:cubicBezTo>
                      <a:pt x="0" y="0"/>
                      <a:pt x="0" y="0"/>
                      <a:pt x="0" y="0"/>
                    </a:cubicBezTo>
                    <a:cubicBezTo>
                      <a:pt x="0" y="347"/>
                      <a:pt x="0" y="347"/>
                      <a:pt x="0" y="347"/>
                    </a:cubicBezTo>
                    <a:cubicBezTo>
                      <a:pt x="330" y="347"/>
                      <a:pt x="330" y="347"/>
                      <a:pt x="330" y="347"/>
                    </a:cubicBezTo>
                    <a:cubicBezTo>
                      <a:pt x="330" y="0"/>
                      <a:pt x="330" y="0"/>
                      <a:pt x="330" y="0"/>
                    </a:cubicBezTo>
                    <a:lnTo>
                      <a:pt x="270" y="0"/>
                    </a:lnTo>
                    <a:close/>
                    <a:moveTo>
                      <a:pt x="304" y="319"/>
                    </a:moveTo>
                    <a:cubicBezTo>
                      <a:pt x="26" y="319"/>
                      <a:pt x="26" y="319"/>
                      <a:pt x="26" y="319"/>
                    </a:cubicBezTo>
                    <a:cubicBezTo>
                      <a:pt x="26" y="85"/>
                      <a:pt x="26" y="85"/>
                      <a:pt x="26" y="85"/>
                    </a:cubicBezTo>
                    <a:cubicBezTo>
                      <a:pt x="304" y="85"/>
                      <a:pt x="304" y="85"/>
                      <a:pt x="304" y="85"/>
                    </a:cubicBezTo>
                    <a:lnTo>
                      <a:pt x="304" y="3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1" name="Rectangle 40">
                <a:extLst>
                  <a:ext uri="{FF2B5EF4-FFF2-40B4-BE49-F238E27FC236}">
                    <a16:creationId xmlns:a16="http://schemas.microsoft.com/office/drawing/2014/main" id="{348DEB03-FFE8-47D6-A218-CDF907010A7B}"/>
                  </a:ext>
                </a:extLst>
              </p:cNvPr>
              <p:cNvSpPr>
                <a:spLocks noChangeArrowheads="1"/>
              </p:cNvSpPr>
              <p:nvPr/>
            </p:nvSpPr>
            <p:spPr bwMode="auto">
              <a:xfrm>
                <a:off x="6407150" y="332263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2" name="Rectangle 41">
                <a:extLst>
                  <a:ext uri="{FF2B5EF4-FFF2-40B4-BE49-F238E27FC236}">
                    <a16:creationId xmlns:a16="http://schemas.microsoft.com/office/drawing/2014/main" id="{FEC2F3E3-EE03-49A4-A260-A9D6784606E4}"/>
                  </a:ext>
                </a:extLst>
              </p:cNvPr>
              <p:cNvSpPr>
                <a:spLocks noChangeArrowheads="1"/>
              </p:cNvSpPr>
              <p:nvPr/>
            </p:nvSpPr>
            <p:spPr bwMode="auto">
              <a:xfrm>
                <a:off x="6223000" y="332263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3" name="Rectangle 42">
                <a:extLst>
                  <a:ext uri="{FF2B5EF4-FFF2-40B4-BE49-F238E27FC236}">
                    <a16:creationId xmlns:a16="http://schemas.microsoft.com/office/drawing/2014/main" id="{F091CD67-B7CF-4B0E-AEA0-333010EB7214}"/>
                  </a:ext>
                </a:extLst>
              </p:cNvPr>
              <p:cNvSpPr>
                <a:spLocks noChangeArrowheads="1"/>
              </p:cNvSpPr>
              <p:nvPr/>
            </p:nvSpPr>
            <p:spPr bwMode="auto">
              <a:xfrm>
                <a:off x="6043613" y="332263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4" name="Rectangle 43">
                <a:extLst>
                  <a:ext uri="{FF2B5EF4-FFF2-40B4-BE49-F238E27FC236}">
                    <a16:creationId xmlns:a16="http://schemas.microsoft.com/office/drawing/2014/main" id="{1606F1AE-5788-42A1-95A3-FCB77C14D8D5}"/>
                  </a:ext>
                </a:extLst>
              </p:cNvPr>
              <p:cNvSpPr>
                <a:spLocks noChangeArrowheads="1"/>
              </p:cNvSpPr>
              <p:nvPr/>
            </p:nvSpPr>
            <p:spPr bwMode="auto">
              <a:xfrm>
                <a:off x="6407150" y="3502026"/>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5" name="Rectangle 44">
                <a:extLst>
                  <a:ext uri="{FF2B5EF4-FFF2-40B4-BE49-F238E27FC236}">
                    <a16:creationId xmlns:a16="http://schemas.microsoft.com/office/drawing/2014/main" id="{E4A45277-3B54-4ED0-AB6D-C44671DD55D9}"/>
                  </a:ext>
                </a:extLst>
              </p:cNvPr>
              <p:cNvSpPr>
                <a:spLocks noChangeArrowheads="1"/>
              </p:cNvSpPr>
              <p:nvPr/>
            </p:nvSpPr>
            <p:spPr bwMode="auto">
              <a:xfrm>
                <a:off x="6223000" y="3502026"/>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6" name="Rectangle 45">
                <a:extLst>
                  <a:ext uri="{FF2B5EF4-FFF2-40B4-BE49-F238E27FC236}">
                    <a16:creationId xmlns:a16="http://schemas.microsoft.com/office/drawing/2014/main" id="{BD1D7AD5-A6A4-4D55-B26C-81B0ACF8EC27}"/>
                  </a:ext>
                </a:extLst>
              </p:cNvPr>
              <p:cNvSpPr>
                <a:spLocks noChangeArrowheads="1"/>
              </p:cNvSpPr>
              <p:nvPr/>
            </p:nvSpPr>
            <p:spPr bwMode="auto">
              <a:xfrm>
                <a:off x="6043613" y="3502026"/>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7" name="Rectangle 46">
                <a:extLst>
                  <a:ext uri="{FF2B5EF4-FFF2-40B4-BE49-F238E27FC236}">
                    <a16:creationId xmlns:a16="http://schemas.microsoft.com/office/drawing/2014/main" id="{A7631112-D7BC-4139-A8CA-9EF43C01EB16}"/>
                  </a:ext>
                </a:extLst>
              </p:cNvPr>
              <p:cNvSpPr>
                <a:spLocks noChangeArrowheads="1"/>
              </p:cNvSpPr>
              <p:nvPr/>
            </p:nvSpPr>
            <p:spPr bwMode="auto">
              <a:xfrm>
                <a:off x="5862638" y="3502026"/>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8" name="Rectangle 47">
                <a:extLst>
                  <a:ext uri="{FF2B5EF4-FFF2-40B4-BE49-F238E27FC236}">
                    <a16:creationId xmlns:a16="http://schemas.microsoft.com/office/drawing/2014/main" id="{1B4DC4E4-B1C4-4197-A545-2298ADC8F971}"/>
                  </a:ext>
                </a:extLst>
              </p:cNvPr>
              <p:cNvSpPr>
                <a:spLocks noChangeArrowheads="1"/>
              </p:cNvSpPr>
              <p:nvPr/>
            </p:nvSpPr>
            <p:spPr bwMode="auto">
              <a:xfrm>
                <a:off x="5680075" y="3502026"/>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9" name="Rectangle 48">
                <a:extLst>
                  <a:ext uri="{FF2B5EF4-FFF2-40B4-BE49-F238E27FC236}">
                    <a16:creationId xmlns:a16="http://schemas.microsoft.com/office/drawing/2014/main" id="{930D7AC4-8804-4F2D-BABC-CA2ECE91FEE0}"/>
                  </a:ext>
                </a:extLst>
              </p:cNvPr>
              <p:cNvSpPr>
                <a:spLocks noChangeArrowheads="1"/>
              </p:cNvSpPr>
              <p:nvPr/>
            </p:nvSpPr>
            <p:spPr bwMode="auto">
              <a:xfrm>
                <a:off x="6407150" y="3683001"/>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0" name="Rectangle 49">
                <a:extLst>
                  <a:ext uri="{FF2B5EF4-FFF2-40B4-BE49-F238E27FC236}">
                    <a16:creationId xmlns:a16="http://schemas.microsoft.com/office/drawing/2014/main" id="{AB98F9C8-0E47-44BA-8AB8-A0428D421686}"/>
                  </a:ext>
                </a:extLst>
              </p:cNvPr>
              <p:cNvSpPr>
                <a:spLocks noChangeArrowheads="1"/>
              </p:cNvSpPr>
              <p:nvPr/>
            </p:nvSpPr>
            <p:spPr bwMode="auto">
              <a:xfrm>
                <a:off x="6223000" y="3683001"/>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1" name="Rectangle 50">
                <a:extLst>
                  <a:ext uri="{FF2B5EF4-FFF2-40B4-BE49-F238E27FC236}">
                    <a16:creationId xmlns:a16="http://schemas.microsoft.com/office/drawing/2014/main" id="{F88478DD-1C4F-4352-891F-56E26D33C9C2}"/>
                  </a:ext>
                </a:extLst>
              </p:cNvPr>
              <p:cNvSpPr>
                <a:spLocks noChangeArrowheads="1"/>
              </p:cNvSpPr>
              <p:nvPr/>
            </p:nvSpPr>
            <p:spPr bwMode="auto">
              <a:xfrm>
                <a:off x="6043613" y="3683001"/>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2" name="Rectangle 51">
                <a:extLst>
                  <a:ext uri="{FF2B5EF4-FFF2-40B4-BE49-F238E27FC236}">
                    <a16:creationId xmlns:a16="http://schemas.microsoft.com/office/drawing/2014/main" id="{2F5A8DD0-B503-4C5A-B022-768449669310}"/>
                  </a:ext>
                </a:extLst>
              </p:cNvPr>
              <p:cNvSpPr>
                <a:spLocks noChangeArrowheads="1"/>
              </p:cNvSpPr>
              <p:nvPr/>
            </p:nvSpPr>
            <p:spPr bwMode="auto">
              <a:xfrm>
                <a:off x="5862638" y="3683001"/>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3" name="Rectangle 52">
                <a:extLst>
                  <a:ext uri="{FF2B5EF4-FFF2-40B4-BE49-F238E27FC236}">
                    <a16:creationId xmlns:a16="http://schemas.microsoft.com/office/drawing/2014/main" id="{1335471E-51B4-4FCE-8714-7898D8F0C97D}"/>
                  </a:ext>
                </a:extLst>
              </p:cNvPr>
              <p:cNvSpPr>
                <a:spLocks noChangeArrowheads="1"/>
              </p:cNvSpPr>
              <p:nvPr/>
            </p:nvSpPr>
            <p:spPr bwMode="auto">
              <a:xfrm>
                <a:off x="5680075" y="3683001"/>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4" name="Rectangle 31">
                <a:extLst>
                  <a:ext uri="{FF2B5EF4-FFF2-40B4-BE49-F238E27FC236}">
                    <a16:creationId xmlns:a16="http://schemas.microsoft.com/office/drawing/2014/main" id="{09DFA4F6-9830-4827-92E8-D9E6768E133A}"/>
                  </a:ext>
                </a:extLst>
              </p:cNvPr>
              <p:cNvSpPr>
                <a:spLocks noChangeArrowheads="1"/>
              </p:cNvSpPr>
              <p:nvPr/>
            </p:nvSpPr>
            <p:spPr bwMode="auto">
              <a:xfrm>
                <a:off x="6223000" y="386238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5" name="Rectangle 32">
                <a:extLst>
                  <a:ext uri="{FF2B5EF4-FFF2-40B4-BE49-F238E27FC236}">
                    <a16:creationId xmlns:a16="http://schemas.microsoft.com/office/drawing/2014/main" id="{BF62DA01-C396-4CDE-B9B8-AD1F8B57B950}"/>
                  </a:ext>
                </a:extLst>
              </p:cNvPr>
              <p:cNvSpPr>
                <a:spLocks noChangeArrowheads="1"/>
              </p:cNvSpPr>
              <p:nvPr/>
            </p:nvSpPr>
            <p:spPr bwMode="auto">
              <a:xfrm>
                <a:off x="6043613" y="386238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6" name="Rectangle 33">
                <a:extLst>
                  <a:ext uri="{FF2B5EF4-FFF2-40B4-BE49-F238E27FC236}">
                    <a16:creationId xmlns:a16="http://schemas.microsoft.com/office/drawing/2014/main" id="{CCF605A2-6116-4606-B4C2-7A96243A9E6C}"/>
                  </a:ext>
                </a:extLst>
              </p:cNvPr>
              <p:cNvSpPr>
                <a:spLocks noChangeArrowheads="1"/>
              </p:cNvSpPr>
              <p:nvPr/>
            </p:nvSpPr>
            <p:spPr bwMode="auto">
              <a:xfrm>
                <a:off x="5862638" y="386238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7" name="Rectangle 34">
                <a:extLst>
                  <a:ext uri="{FF2B5EF4-FFF2-40B4-BE49-F238E27FC236}">
                    <a16:creationId xmlns:a16="http://schemas.microsoft.com/office/drawing/2014/main" id="{884BB2D9-1385-46A9-BB24-B326F978E790}"/>
                  </a:ext>
                </a:extLst>
              </p:cNvPr>
              <p:cNvSpPr>
                <a:spLocks noChangeArrowheads="1"/>
              </p:cNvSpPr>
              <p:nvPr/>
            </p:nvSpPr>
            <p:spPr bwMode="auto">
              <a:xfrm>
                <a:off x="5680075" y="3862388"/>
                <a:ext cx="123825"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8" name="Freeform 35">
                <a:extLst>
                  <a:ext uri="{FF2B5EF4-FFF2-40B4-BE49-F238E27FC236}">
                    <a16:creationId xmlns:a16="http://schemas.microsoft.com/office/drawing/2014/main" id="{3DFEF5B1-E56D-4311-84C9-601B70D0C838}"/>
                  </a:ext>
                </a:extLst>
              </p:cNvPr>
              <p:cNvSpPr>
                <a:spLocks/>
              </p:cNvSpPr>
              <p:nvPr/>
            </p:nvSpPr>
            <p:spPr bwMode="auto">
              <a:xfrm>
                <a:off x="6381750" y="2681288"/>
                <a:ext cx="74613" cy="390525"/>
              </a:xfrm>
              <a:custGeom>
                <a:avLst/>
                <a:gdLst>
                  <a:gd name="T0" fmla="*/ 10 w 20"/>
                  <a:gd name="T1" fmla="*/ 104 h 104"/>
                  <a:gd name="T2" fmla="*/ 20 w 20"/>
                  <a:gd name="T3" fmla="*/ 94 h 104"/>
                  <a:gd name="T4" fmla="*/ 20 w 20"/>
                  <a:gd name="T5" fmla="*/ 10 h 104"/>
                  <a:gd name="T6" fmla="*/ 10 w 20"/>
                  <a:gd name="T7" fmla="*/ 0 h 104"/>
                  <a:gd name="T8" fmla="*/ 0 w 20"/>
                  <a:gd name="T9" fmla="*/ 10 h 104"/>
                  <a:gd name="T10" fmla="*/ 0 w 20"/>
                  <a:gd name="T11" fmla="*/ 94 h 104"/>
                  <a:gd name="T12" fmla="*/ 10 w 20"/>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20" h="104">
                    <a:moveTo>
                      <a:pt x="10" y="104"/>
                    </a:moveTo>
                    <a:cubicBezTo>
                      <a:pt x="15" y="104"/>
                      <a:pt x="20" y="100"/>
                      <a:pt x="20" y="94"/>
                    </a:cubicBezTo>
                    <a:cubicBezTo>
                      <a:pt x="20" y="10"/>
                      <a:pt x="20" y="10"/>
                      <a:pt x="20" y="10"/>
                    </a:cubicBezTo>
                    <a:cubicBezTo>
                      <a:pt x="20" y="5"/>
                      <a:pt x="15" y="0"/>
                      <a:pt x="10" y="0"/>
                    </a:cubicBezTo>
                    <a:cubicBezTo>
                      <a:pt x="5" y="0"/>
                      <a:pt x="0" y="5"/>
                      <a:pt x="0" y="10"/>
                    </a:cubicBezTo>
                    <a:cubicBezTo>
                      <a:pt x="0" y="94"/>
                      <a:pt x="0" y="94"/>
                      <a:pt x="0" y="94"/>
                    </a:cubicBezTo>
                    <a:cubicBezTo>
                      <a:pt x="0" y="100"/>
                      <a:pt x="5" y="104"/>
                      <a:pt x="1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9" name="Freeform 36">
                <a:extLst>
                  <a:ext uri="{FF2B5EF4-FFF2-40B4-BE49-F238E27FC236}">
                    <a16:creationId xmlns:a16="http://schemas.microsoft.com/office/drawing/2014/main" id="{2892651D-EB69-4E35-AB0D-420399124D0A}"/>
                  </a:ext>
                </a:extLst>
              </p:cNvPr>
              <p:cNvSpPr>
                <a:spLocks/>
              </p:cNvSpPr>
              <p:nvPr/>
            </p:nvSpPr>
            <p:spPr bwMode="auto">
              <a:xfrm>
                <a:off x="5746750" y="2681288"/>
                <a:ext cx="71438" cy="390525"/>
              </a:xfrm>
              <a:custGeom>
                <a:avLst/>
                <a:gdLst>
                  <a:gd name="T0" fmla="*/ 10 w 19"/>
                  <a:gd name="T1" fmla="*/ 104 h 104"/>
                  <a:gd name="T2" fmla="*/ 19 w 19"/>
                  <a:gd name="T3" fmla="*/ 94 h 104"/>
                  <a:gd name="T4" fmla="*/ 19 w 19"/>
                  <a:gd name="T5" fmla="*/ 10 h 104"/>
                  <a:gd name="T6" fmla="*/ 10 w 19"/>
                  <a:gd name="T7" fmla="*/ 0 h 104"/>
                  <a:gd name="T8" fmla="*/ 0 w 19"/>
                  <a:gd name="T9" fmla="*/ 10 h 104"/>
                  <a:gd name="T10" fmla="*/ 0 w 19"/>
                  <a:gd name="T11" fmla="*/ 94 h 104"/>
                  <a:gd name="T12" fmla="*/ 10 w 19"/>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9" h="104">
                    <a:moveTo>
                      <a:pt x="10" y="104"/>
                    </a:moveTo>
                    <a:cubicBezTo>
                      <a:pt x="15" y="104"/>
                      <a:pt x="19" y="100"/>
                      <a:pt x="19" y="94"/>
                    </a:cubicBezTo>
                    <a:cubicBezTo>
                      <a:pt x="19" y="10"/>
                      <a:pt x="19" y="10"/>
                      <a:pt x="19" y="10"/>
                    </a:cubicBezTo>
                    <a:cubicBezTo>
                      <a:pt x="19" y="5"/>
                      <a:pt x="15" y="0"/>
                      <a:pt x="10" y="0"/>
                    </a:cubicBezTo>
                    <a:cubicBezTo>
                      <a:pt x="4" y="0"/>
                      <a:pt x="0" y="5"/>
                      <a:pt x="0" y="10"/>
                    </a:cubicBezTo>
                    <a:cubicBezTo>
                      <a:pt x="0" y="94"/>
                      <a:pt x="0" y="94"/>
                      <a:pt x="0" y="94"/>
                    </a:cubicBezTo>
                    <a:cubicBezTo>
                      <a:pt x="0" y="100"/>
                      <a:pt x="4" y="104"/>
                      <a:pt x="1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sp>
        <p:nvSpPr>
          <p:cNvPr id="36" name="Rectangle 35">
            <a:extLst>
              <a:ext uri="{FF2B5EF4-FFF2-40B4-BE49-F238E27FC236}">
                <a16:creationId xmlns:a16="http://schemas.microsoft.com/office/drawing/2014/main" id="{0EF231C2-40E2-4ED4-AF64-DFE5FC40EAA6}"/>
              </a:ext>
            </a:extLst>
          </p:cNvPr>
          <p:cNvSpPr/>
          <p:nvPr/>
        </p:nvSpPr>
        <p:spPr>
          <a:xfrm>
            <a:off x="2640353" y="3332074"/>
            <a:ext cx="1895533"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.NET, Node, Java, Docker, </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PHP, Ruby, Python</a:t>
            </a:r>
          </a:p>
        </p:txBody>
      </p:sp>
      <p:sp>
        <p:nvSpPr>
          <p:cNvPr id="37" name="Rectangle 36">
            <a:extLst>
              <a:ext uri="{FF2B5EF4-FFF2-40B4-BE49-F238E27FC236}">
                <a16:creationId xmlns:a16="http://schemas.microsoft.com/office/drawing/2014/main" id="{DE24526B-2EF3-41ED-82B8-7F21617E24B8}"/>
              </a:ext>
            </a:extLst>
          </p:cNvPr>
          <p:cNvSpPr/>
          <p:nvPr/>
        </p:nvSpPr>
        <p:spPr>
          <a:xfrm>
            <a:off x="4728705" y="3332074"/>
            <a:ext cx="979353"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Staging &amp; </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deployment</a:t>
            </a:r>
          </a:p>
        </p:txBody>
      </p:sp>
      <p:sp>
        <p:nvSpPr>
          <p:cNvPr id="38" name="Rectangle 37">
            <a:extLst>
              <a:ext uri="{FF2B5EF4-FFF2-40B4-BE49-F238E27FC236}">
                <a16:creationId xmlns:a16="http://schemas.microsoft.com/office/drawing/2014/main" id="{38071D94-0767-4DEA-B0EF-DA241344C6A8}"/>
              </a:ext>
            </a:extLst>
          </p:cNvPr>
          <p:cNvSpPr/>
          <p:nvPr/>
        </p:nvSpPr>
        <p:spPr>
          <a:xfrm>
            <a:off x="6396362" y="3332074"/>
            <a:ext cx="913351"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Testing in</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production</a:t>
            </a:r>
          </a:p>
        </p:txBody>
      </p:sp>
      <p:sp>
        <p:nvSpPr>
          <p:cNvPr id="39" name="Rectangle 38">
            <a:extLst>
              <a:ext uri="{FF2B5EF4-FFF2-40B4-BE49-F238E27FC236}">
                <a16:creationId xmlns:a16="http://schemas.microsoft.com/office/drawing/2014/main" id="{C8CA5C53-639F-48EF-A38B-1FC9B26F7CF1}"/>
              </a:ext>
            </a:extLst>
          </p:cNvPr>
          <p:cNvSpPr/>
          <p:nvPr/>
        </p:nvSpPr>
        <p:spPr>
          <a:xfrm>
            <a:off x="7981380" y="3332074"/>
            <a:ext cx="995068"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App gallery</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marketplace</a:t>
            </a:r>
          </a:p>
        </p:txBody>
      </p:sp>
      <p:cxnSp>
        <p:nvCxnSpPr>
          <p:cNvPr id="68" name="Straight Connector 67">
            <a:extLst>
              <a:ext uri="{FF2B5EF4-FFF2-40B4-BE49-F238E27FC236}">
                <a16:creationId xmlns:a16="http://schemas.microsoft.com/office/drawing/2014/main" id="{031C7E23-8D79-46AE-A461-B3BB7AEEA809}"/>
              </a:ext>
            </a:extLst>
          </p:cNvPr>
          <p:cNvCxnSpPr>
            <a:cxnSpLocks/>
          </p:cNvCxnSpPr>
          <p:nvPr/>
        </p:nvCxnSpPr>
        <p:spPr>
          <a:xfrm>
            <a:off x="2222445" y="4372646"/>
            <a:ext cx="7619613" cy="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FF28B5-9F24-4BFA-976B-796E9F8128C1}"/>
              </a:ext>
            </a:extLst>
          </p:cNvPr>
          <p:cNvSpPr/>
          <p:nvPr/>
        </p:nvSpPr>
        <p:spPr>
          <a:xfrm>
            <a:off x="504370" y="4232343"/>
            <a:ext cx="1613565" cy="280605"/>
          </a:xfrm>
          <a:prstGeom prst="rect">
            <a:avLst/>
          </a:prstGeom>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Fully managed</a:t>
            </a:r>
            <a:endParaRPr kumimoji="0" lang="en-US" sz="1372" b="0" i="0" u="none" strike="noStrike" kern="1200" cap="none" spc="0" normalizeH="0" baseline="0" noProof="0">
              <a:ln>
                <a:noFill/>
              </a:ln>
              <a:solidFill>
                <a:srgbClr val="0078D7"/>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EA1D1C01-D714-4282-800B-8DFAC35ACF20}"/>
              </a:ext>
            </a:extLst>
          </p:cNvPr>
          <p:cNvSpPr/>
          <p:nvPr/>
        </p:nvSpPr>
        <p:spPr>
          <a:xfrm>
            <a:off x="3010437" y="4733837"/>
            <a:ext cx="1155362"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Auto scale &amp;</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load balancing</a:t>
            </a:r>
          </a:p>
        </p:txBody>
      </p:sp>
      <p:sp>
        <p:nvSpPr>
          <p:cNvPr id="75" name="Rectangle 74">
            <a:extLst>
              <a:ext uri="{FF2B5EF4-FFF2-40B4-BE49-F238E27FC236}">
                <a16:creationId xmlns:a16="http://schemas.microsoft.com/office/drawing/2014/main" id="{B72FF6C8-2C3A-4CF3-9B67-ADF7958A410A}"/>
              </a:ext>
            </a:extLst>
          </p:cNvPr>
          <p:cNvSpPr/>
          <p:nvPr/>
        </p:nvSpPr>
        <p:spPr>
          <a:xfrm>
            <a:off x="4562130" y="4733837"/>
            <a:ext cx="1312510"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High availability</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w/ auto patching</a:t>
            </a:r>
          </a:p>
        </p:txBody>
      </p:sp>
      <p:sp>
        <p:nvSpPr>
          <p:cNvPr id="76" name="Rectangle 75">
            <a:extLst>
              <a:ext uri="{FF2B5EF4-FFF2-40B4-BE49-F238E27FC236}">
                <a16:creationId xmlns:a16="http://schemas.microsoft.com/office/drawing/2014/main" id="{5FC65E85-CDEC-4E7D-BA77-222B48D39B50}"/>
              </a:ext>
            </a:extLst>
          </p:cNvPr>
          <p:cNvSpPr/>
          <p:nvPr/>
        </p:nvSpPr>
        <p:spPr>
          <a:xfrm>
            <a:off x="6218785" y="4733837"/>
            <a:ext cx="1268509"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Reduced</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operations costs</a:t>
            </a:r>
          </a:p>
        </p:txBody>
      </p:sp>
      <p:sp>
        <p:nvSpPr>
          <p:cNvPr id="77" name="Rectangle 76">
            <a:extLst>
              <a:ext uri="{FF2B5EF4-FFF2-40B4-BE49-F238E27FC236}">
                <a16:creationId xmlns:a16="http://schemas.microsoft.com/office/drawing/2014/main" id="{145A6D96-A574-408E-B3C0-4B6DBF905E06}"/>
              </a:ext>
            </a:extLst>
          </p:cNvPr>
          <p:cNvSpPr/>
          <p:nvPr/>
        </p:nvSpPr>
        <p:spPr>
          <a:xfrm>
            <a:off x="8067027" y="4733837"/>
            <a:ext cx="823777"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Backup &amp;</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recovery</a:t>
            </a:r>
          </a:p>
        </p:txBody>
      </p:sp>
      <p:grpSp>
        <p:nvGrpSpPr>
          <p:cNvPr id="167" name="Group 166">
            <a:extLst>
              <a:ext uri="{FF2B5EF4-FFF2-40B4-BE49-F238E27FC236}">
                <a16:creationId xmlns:a16="http://schemas.microsoft.com/office/drawing/2014/main" id="{437351E6-1517-49BB-A7FD-311BF7C300D8}"/>
              </a:ext>
            </a:extLst>
          </p:cNvPr>
          <p:cNvGrpSpPr/>
          <p:nvPr/>
        </p:nvGrpSpPr>
        <p:grpSpPr>
          <a:xfrm>
            <a:off x="3320030" y="4106185"/>
            <a:ext cx="532922" cy="532922"/>
            <a:chOff x="4327893" y="4188026"/>
            <a:chExt cx="543608" cy="543608"/>
          </a:xfrm>
        </p:grpSpPr>
        <p:sp>
          <p:nvSpPr>
            <p:cNvPr id="100" name="Oval 99">
              <a:extLst>
                <a:ext uri="{FF2B5EF4-FFF2-40B4-BE49-F238E27FC236}">
                  <a16:creationId xmlns:a16="http://schemas.microsoft.com/office/drawing/2014/main" id="{7C1904D2-3D5C-49F8-9273-81C729E8AC6C}"/>
                </a:ext>
              </a:extLst>
            </p:cNvPr>
            <p:cNvSpPr/>
            <p:nvPr/>
          </p:nvSpPr>
          <p:spPr>
            <a:xfrm>
              <a:off x="4327893" y="4188026"/>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reeform 82">
              <a:extLst>
                <a:ext uri="{FF2B5EF4-FFF2-40B4-BE49-F238E27FC236}">
                  <a16:creationId xmlns:a16="http://schemas.microsoft.com/office/drawing/2014/main" id="{3F2CC22C-651D-400E-8466-61DD9A6EAD1D}"/>
                </a:ext>
              </a:extLst>
            </p:cNvPr>
            <p:cNvSpPr>
              <a:spLocks noChangeAspect="1" noEditPoints="1"/>
            </p:cNvSpPr>
            <p:nvPr/>
          </p:nvSpPr>
          <p:spPr bwMode="auto">
            <a:xfrm>
              <a:off x="4459477" y="4339717"/>
              <a:ext cx="280441" cy="240227"/>
            </a:xfrm>
            <a:custGeom>
              <a:avLst/>
              <a:gdLst>
                <a:gd name="T0" fmla="*/ 246 w 265"/>
                <a:gd name="T1" fmla="*/ 208 h 227"/>
                <a:gd name="T2" fmla="*/ 161 w 265"/>
                <a:gd name="T3" fmla="*/ 208 h 227"/>
                <a:gd name="T4" fmla="*/ 161 w 265"/>
                <a:gd name="T5" fmla="*/ 104 h 227"/>
                <a:gd name="T6" fmla="*/ 19 w 265"/>
                <a:gd name="T7" fmla="*/ 104 h 227"/>
                <a:gd name="T8" fmla="*/ 19 w 265"/>
                <a:gd name="T9" fmla="*/ 19 h 227"/>
                <a:gd name="T10" fmla="*/ 180 w 265"/>
                <a:gd name="T11" fmla="*/ 19 h 227"/>
                <a:gd name="T12" fmla="*/ 180 w 265"/>
                <a:gd name="T13" fmla="*/ 0 h 227"/>
                <a:gd name="T14" fmla="*/ 0 w 265"/>
                <a:gd name="T15" fmla="*/ 0 h 227"/>
                <a:gd name="T16" fmla="*/ 0 w 265"/>
                <a:gd name="T17" fmla="*/ 227 h 227"/>
                <a:gd name="T18" fmla="*/ 265 w 265"/>
                <a:gd name="T19" fmla="*/ 227 h 227"/>
                <a:gd name="T20" fmla="*/ 265 w 265"/>
                <a:gd name="T21" fmla="*/ 85 h 227"/>
                <a:gd name="T22" fmla="*/ 246 w 265"/>
                <a:gd name="T23" fmla="*/ 85 h 227"/>
                <a:gd name="T24" fmla="*/ 246 w 265"/>
                <a:gd name="T25" fmla="*/ 208 h 227"/>
                <a:gd name="T26" fmla="*/ 19 w 265"/>
                <a:gd name="T27" fmla="*/ 123 h 227"/>
                <a:gd name="T28" fmla="*/ 142 w 265"/>
                <a:gd name="T29" fmla="*/ 123 h 227"/>
                <a:gd name="T30" fmla="*/ 142 w 265"/>
                <a:gd name="T31" fmla="*/ 208 h 227"/>
                <a:gd name="T32" fmla="*/ 19 w 265"/>
                <a:gd name="T33" fmla="*/ 208 h 227"/>
                <a:gd name="T34" fmla="*/ 19 w 265"/>
                <a:gd name="T35" fmla="*/ 123 h 227"/>
                <a:gd name="T36" fmla="*/ 199 w 265"/>
                <a:gd name="T37" fmla="*/ 0 h 227"/>
                <a:gd name="T38" fmla="*/ 265 w 265"/>
                <a:gd name="T39" fmla="*/ 0 h 227"/>
                <a:gd name="T40" fmla="*/ 265 w 265"/>
                <a:gd name="T41" fmla="*/ 66 h 227"/>
                <a:gd name="T42" fmla="*/ 246 w 265"/>
                <a:gd name="T43" fmla="*/ 66 h 227"/>
                <a:gd name="T44" fmla="*/ 246 w 265"/>
                <a:gd name="T45" fmla="*/ 31 h 227"/>
                <a:gd name="T46" fmla="*/ 175 w 265"/>
                <a:gd name="T47" fmla="*/ 102 h 227"/>
                <a:gd name="T48" fmla="*/ 163 w 265"/>
                <a:gd name="T49" fmla="*/ 88 h 227"/>
                <a:gd name="T50" fmla="*/ 232 w 265"/>
                <a:gd name="T51" fmla="*/ 19 h 227"/>
                <a:gd name="T52" fmla="*/ 199 w 265"/>
                <a:gd name="T53" fmla="*/ 19 h 227"/>
                <a:gd name="T54" fmla="*/ 199 w 265"/>
                <a:gd name="T5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27">
                  <a:moveTo>
                    <a:pt x="246" y="208"/>
                  </a:moveTo>
                  <a:lnTo>
                    <a:pt x="161" y="208"/>
                  </a:lnTo>
                  <a:lnTo>
                    <a:pt x="161" y="104"/>
                  </a:lnTo>
                  <a:lnTo>
                    <a:pt x="19" y="104"/>
                  </a:lnTo>
                  <a:lnTo>
                    <a:pt x="19" y="19"/>
                  </a:lnTo>
                  <a:lnTo>
                    <a:pt x="180" y="19"/>
                  </a:lnTo>
                  <a:lnTo>
                    <a:pt x="180" y="0"/>
                  </a:lnTo>
                  <a:lnTo>
                    <a:pt x="0" y="0"/>
                  </a:lnTo>
                  <a:lnTo>
                    <a:pt x="0" y="227"/>
                  </a:lnTo>
                  <a:lnTo>
                    <a:pt x="265" y="227"/>
                  </a:lnTo>
                  <a:lnTo>
                    <a:pt x="265" y="85"/>
                  </a:lnTo>
                  <a:lnTo>
                    <a:pt x="246" y="85"/>
                  </a:lnTo>
                  <a:lnTo>
                    <a:pt x="246" y="208"/>
                  </a:lnTo>
                  <a:close/>
                  <a:moveTo>
                    <a:pt x="19" y="123"/>
                  </a:moveTo>
                  <a:lnTo>
                    <a:pt x="142" y="123"/>
                  </a:lnTo>
                  <a:lnTo>
                    <a:pt x="142" y="208"/>
                  </a:lnTo>
                  <a:lnTo>
                    <a:pt x="19" y="208"/>
                  </a:lnTo>
                  <a:lnTo>
                    <a:pt x="19" y="123"/>
                  </a:lnTo>
                  <a:close/>
                  <a:moveTo>
                    <a:pt x="199" y="0"/>
                  </a:moveTo>
                  <a:lnTo>
                    <a:pt x="265" y="0"/>
                  </a:lnTo>
                  <a:lnTo>
                    <a:pt x="265" y="66"/>
                  </a:lnTo>
                  <a:lnTo>
                    <a:pt x="246" y="66"/>
                  </a:lnTo>
                  <a:lnTo>
                    <a:pt x="246" y="31"/>
                  </a:lnTo>
                  <a:lnTo>
                    <a:pt x="175" y="102"/>
                  </a:lnTo>
                  <a:lnTo>
                    <a:pt x="163" y="88"/>
                  </a:lnTo>
                  <a:lnTo>
                    <a:pt x="232" y="19"/>
                  </a:lnTo>
                  <a:lnTo>
                    <a:pt x="199" y="19"/>
                  </a:lnTo>
                  <a:lnTo>
                    <a:pt x="199" y="0"/>
                  </a:ln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32515644-0C06-42F2-9AF9-F0C6957D893F}"/>
              </a:ext>
            </a:extLst>
          </p:cNvPr>
          <p:cNvGrpSpPr/>
          <p:nvPr/>
        </p:nvGrpSpPr>
        <p:grpSpPr>
          <a:xfrm>
            <a:off x="4950537" y="4106185"/>
            <a:ext cx="532922" cy="532922"/>
            <a:chOff x="5049805" y="4188026"/>
            <a:chExt cx="543608" cy="543608"/>
          </a:xfrm>
        </p:grpSpPr>
        <p:sp>
          <p:nvSpPr>
            <p:cNvPr id="78" name="Oval 77">
              <a:extLst>
                <a:ext uri="{FF2B5EF4-FFF2-40B4-BE49-F238E27FC236}">
                  <a16:creationId xmlns:a16="http://schemas.microsoft.com/office/drawing/2014/main" id="{3D34CAB7-E960-4ED4-8E25-951AD2F9D222}"/>
                </a:ext>
              </a:extLst>
            </p:cNvPr>
            <p:cNvSpPr/>
            <p:nvPr/>
          </p:nvSpPr>
          <p:spPr>
            <a:xfrm>
              <a:off x="5049805" y="4188026"/>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8" name="Group 538">
              <a:extLst>
                <a:ext uri="{FF2B5EF4-FFF2-40B4-BE49-F238E27FC236}">
                  <a16:creationId xmlns:a16="http://schemas.microsoft.com/office/drawing/2014/main" id="{20F28212-40E1-4D9E-9976-C47275989649}"/>
                </a:ext>
              </a:extLst>
            </p:cNvPr>
            <p:cNvGrpSpPr>
              <a:grpSpLocks noChangeAspect="1"/>
            </p:cNvGrpSpPr>
            <p:nvPr/>
          </p:nvGrpSpPr>
          <p:grpSpPr bwMode="auto">
            <a:xfrm>
              <a:off x="5191281" y="4317162"/>
              <a:ext cx="260657" cy="285337"/>
              <a:chOff x="6703" y="2838"/>
              <a:chExt cx="169" cy="185"/>
            </a:xfrm>
            <a:noFill/>
          </p:grpSpPr>
          <p:sp>
            <p:nvSpPr>
              <p:cNvPr id="109" name="Line 539">
                <a:extLst>
                  <a:ext uri="{FF2B5EF4-FFF2-40B4-BE49-F238E27FC236}">
                    <a16:creationId xmlns:a16="http://schemas.microsoft.com/office/drawing/2014/main" id="{199DC63C-596E-4CFC-A436-AF6C5722BC74}"/>
                  </a:ext>
                </a:extLst>
              </p:cNvPr>
              <p:cNvSpPr>
                <a:spLocks noChangeShapeType="1"/>
              </p:cNvSpPr>
              <p:nvPr/>
            </p:nvSpPr>
            <p:spPr bwMode="auto">
              <a:xfrm>
                <a:off x="6803" y="2967"/>
                <a:ext cx="4" cy="10"/>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0" name="Line 540">
                <a:extLst>
                  <a:ext uri="{FF2B5EF4-FFF2-40B4-BE49-F238E27FC236}">
                    <a16:creationId xmlns:a16="http://schemas.microsoft.com/office/drawing/2014/main" id="{FC61B0F9-4091-4457-A111-E6790F8E04B0}"/>
                  </a:ext>
                </a:extLst>
              </p:cNvPr>
              <p:cNvSpPr>
                <a:spLocks noChangeShapeType="1"/>
              </p:cNvSpPr>
              <p:nvPr/>
            </p:nvSpPr>
            <p:spPr bwMode="auto">
              <a:xfrm>
                <a:off x="6768" y="2884"/>
                <a:ext cx="4" cy="12"/>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1" name="Line 541">
                <a:extLst>
                  <a:ext uri="{FF2B5EF4-FFF2-40B4-BE49-F238E27FC236}">
                    <a16:creationId xmlns:a16="http://schemas.microsoft.com/office/drawing/2014/main" id="{920CC6CD-2404-4305-8E44-0F801A72EF73}"/>
                  </a:ext>
                </a:extLst>
              </p:cNvPr>
              <p:cNvSpPr>
                <a:spLocks noChangeShapeType="1"/>
              </p:cNvSpPr>
              <p:nvPr/>
            </p:nvSpPr>
            <p:spPr bwMode="auto">
              <a:xfrm flipH="1">
                <a:off x="6768" y="2967"/>
                <a:ext cx="4" cy="10"/>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2" name="Line 542">
                <a:extLst>
                  <a:ext uri="{FF2B5EF4-FFF2-40B4-BE49-F238E27FC236}">
                    <a16:creationId xmlns:a16="http://schemas.microsoft.com/office/drawing/2014/main" id="{2D786659-2AC2-430D-A268-11C03D1E887F}"/>
                  </a:ext>
                </a:extLst>
              </p:cNvPr>
              <p:cNvSpPr>
                <a:spLocks noChangeShapeType="1"/>
              </p:cNvSpPr>
              <p:nvPr/>
            </p:nvSpPr>
            <p:spPr bwMode="auto">
              <a:xfrm flipH="1">
                <a:off x="6803" y="2884"/>
                <a:ext cx="4" cy="12"/>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3" name="Line 543">
                <a:extLst>
                  <a:ext uri="{FF2B5EF4-FFF2-40B4-BE49-F238E27FC236}">
                    <a16:creationId xmlns:a16="http://schemas.microsoft.com/office/drawing/2014/main" id="{8B55FB6A-47C3-414A-B58C-4D026F265AD6}"/>
                  </a:ext>
                </a:extLst>
              </p:cNvPr>
              <p:cNvSpPr>
                <a:spLocks noChangeShapeType="1"/>
              </p:cNvSpPr>
              <p:nvPr/>
            </p:nvSpPr>
            <p:spPr bwMode="auto">
              <a:xfrm>
                <a:off x="6824" y="2946"/>
                <a:ext cx="10" cy="4"/>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4" name="Line 544">
                <a:extLst>
                  <a:ext uri="{FF2B5EF4-FFF2-40B4-BE49-F238E27FC236}">
                    <a16:creationId xmlns:a16="http://schemas.microsoft.com/office/drawing/2014/main" id="{B6C565B7-DB56-419A-88FA-82775C58E022}"/>
                  </a:ext>
                </a:extLst>
              </p:cNvPr>
              <p:cNvSpPr>
                <a:spLocks noChangeShapeType="1"/>
              </p:cNvSpPr>
              <p:nvPr/>
            </p:nvSpPr>
            <p:spPr bwMode="auto">
              <a:xfrm>
                <a:off x="6741" y="2911"/>
                <a:ext cx="10" cy="6"/>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5" name="Line 545">
                <a:extLst>
                  <a:ext uri="{FF2B5EF4-FFF2-40B4-BE49-F238E27FC236}">
                    <a16:creationId xmlns:a16="http://schemas.microsoft.com/office/drawing/2014/main" id="{5B9501AB-A11D-4B2F-9F8E-E3C2D0BF1782}"/>
                  </a:ext>
                </a:extLst>
              </p:cNvPr>
              <p:cNvSpPr>
                <a:spLocks noChangeShapeType="1"/>
              </p:cNvSpPr>
              <p:nvPr/>
            </p:nvSpPr>
            <p:spPr bwMode="auto">
              <a:xfrm flipV="1">
                <a:off x="6824" y="2911"/>
                <a:ext cx="10" cy="6"/>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6" name="Line 546">
                <a:extLst>
                  <a:ext uri="{FF2B5EF4-FFF2-40B4-BE49-F238E27FC236}">
                    <a16:creationId xmlns:a16="http://schemas.microsoft.com/office/drawing/2014/main" id="{7B52C812-C606-4527-9431-BE50ADD9D042}"/>
                  </a:ext>
                </a:extLst>
              </p:cNvPr>
              <p:cNvSpPr>
                <a:spLocks noChangeShapeType="1"/>
              </p:cNvSpPr>
              <p:nvPr/>
            </p:nvSpPr>
            <p:spPr bwMode="auto">
              <a:xfrm flipV="1">
                <a:off x="6741" y="2946"/>
                <a:ext cx="10" cy="4"/>
              </a:xfrm>
              <a:prstGeom prst="lin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7" name="Oval 547">
                <a:extLst>
                  <a:ext uri="{FF2B5EF4-FFF2-40B4-BE49-F238E27FC236}">
                    <a16:creationId xmlns:a16="http://schemas.microsoft.com/office/drawing/2014/main" id="{8DCD547B-61B7-448F-9A0F-616520D77526}"/>
                  </a:ext>
                </a:extLst>
              </p:cNvPr>
              <p:cNvSpPr>
                <a:spLocks noChangeArrowheads="1"/>
              </p:cNvSpPr>
              <p:nvPr/>
            </p:nvSpPr>
            <p:spPr bwMode="auto">
              <a:xfrm>
                <a:off x="6753" y="2896"/>
                <a:ext cx="69" cy="71"/>
              </a:xfrm>
              <a:prstGeom prst="ellipse">
                <a:avLst/>
              </a:pr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8" name="Freeform 548">
                <a:extLst>
                  <a:ext uri="{FF2B5EF4-FFF2-40B4-BE49-F238E27FC236}">
                    <a16:creationId xmlns:a16="http://schemas.microsoft.com/office/drawing/2014/main" id="{BBD3B5D1-A868-4DB4-A16D-98A55E8E48B0}"/>
                  </a:ext>
                </a:extLst>
              </p:cNvPr>
              <p:cNvSpPr>
                <a:spLocks/>
              </p:cNvSpPr>
              <p:nvPr/>
            </p:nvSpPr>
            <p:spPr bwMode="auto">
              <a:xfrm>
                <a:off x="6703" y="2849"/>
                <a:ext cx="61" cy="165"/>
              </a:xfrm>
              <a:custGeom>
                <a:avLst/>
                <a:gdLst>
                  <a:gd name="T0" fmla="*/ 32 w 32"/>
                  <a:gd name="T1" fmla="*/ 85 h 85"/>
                  <a:gd name="T2" fmla="*/ 0 w 32"/>
                  <a:gd name="T3" fmla="*/ 42 h 85"/>
                  <a:gd name="T4" fmla="*/ 32 w 32"/>
                  <a:gd name="T5" fmla="*/ 0 h 85"/>
                </a:gdLst>
                <a:ahLst/>
                <a:cxnLst>
                  <a:cxn ang="0">
                    <a:pos x="T0" y="T1"/>
                  </a:cxn>
                  <a:cxn ang="0">
                    <a:pos x="T2" y="T3"/>
                  </a:cxn>
                  <a:cxn ang="0">
                    <a:pos x="T4" y="T5"/>
                  </a:cxn>
                </a:cxnLst>
                <a:rect l="0" t="0" r="r" b="b"/>
                <a:pathLst>
                  <a:path w="32" h="85">
                    <a:moveTo>
                      <a:pt x="32" y="85"/>
                    </a:moveTo>
                    <a:cubicBezTo>
                      <a:pt x="14" y="79"/>
                      <a:pt x="0" y="62"/>
                      <a:pt x="0" y="42"/>
                    </a:cubicBezTo>
                    <a:cubicBezTo>
                      <a:pt x="0" y="22"/>
                      <a:pt x="14" y="5"/>
                      <a:pt x="32" y="0"/>
                    </a:cubicBezTo>
                  </a:path>
                </a:pathLst>
              </a:cu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9" name="Freeform 549">
                <a:extLst>
                  <a:ext uri="{FF2B5EF4-FFF2-40B4-BE49-F238E27FC236}">
                    <a16:creationId xmlns:a16="http://schemas.microsoft.com/office/drawing/2014/main" id="{D62CBEE5-4ABB-4E76-9127-D40174B5B673}"/>
                  </a:ext>
                </a:extLst>
              </p:cNvPr>
              <p:cNvSpPr>
                <a:spLocks/>
              </p:cNvSpPr>
              <p:nvPr/>
            </p:nvSpPr>
            <p:spPr bwMode="auto">
              <a:xfrm>
                <a:off x="6811" y="2849"/>
                <a:ext cx="61" cy="165"/>
              </a:xfrm>
              <a:custGeom>
                <a:avLst/>
                <a:gdLst>
                  <a:gd name="T0" fmla="*/ 0 w 32"/>
                  <a:gd name="T1" fmla="*/ 0 h 85"/>
                  <a:gd name="T2" fmla="*/ 32 w 32"/>
                  <a:gd name="T3" fmla="*/ 42 h 85"/>
                  <a:gd name="T4" fmla="*/ 0 w 32"/>
                  <a:gd name="T5" fmla="*/ 85 h 85"/>
                </a:gdLst>
                <a:ahLst/>
                <a:cxnLst>
                  <a:cxn ang="0">
                    <a:pos x="T0" y="T1"/>
                  </a:cxn>
                  <a:cxn ang="0">
                    <a:pos x="T2" y="T3"/>
                  </a:cxn>
                  <a:cxn ang="0">
                    <a:pos x="T4" y="T5"/>
                  </a:cxn>
                </a:cxnLst>
                <a:rect l="0" t="0" r="r" b="b"/>
                <a:pathLst>
                  <a:path w="32" h="85">
                    <a:moveTo>
                      <a:pt x="0" y="0"/>
                    </a:moveTo>
                    <a:cubicBezTo>
                      <a:pt x="18" y="5"/>
                      <a:pt x="32" y="22"/>
                      <a:pt x="32" y="42"/>
                    </a:cubicBezTo>
                    <a:cubicBezTo>
                      <a:pt x="32" y="62"/>
                      <a:pt x="18" y="79"/>
                      <a:pt x="0" y="85"/>
                    </a:cubicBezTo>
                  </a:path>
                </a:pathLst>
              </a:cu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0" name="Freeform 550">
                <a:extLst>
                  <a:ext uri="{FF2B5EF4-FFF2-40B4-BE49-F238E27FC236}">
                    <a16:creationId xmlns:a16="http://schemas.microsoft.com/office/drawing/2014/main" id="{71A83D4F-4CED-43BF-B397-EC5B772547E2}"/>
                  </a:ext>
                </a:extLst>
              </p:cNvPr>
              <p:cNvSpPr>
                <a:spLocks/>
              </p:cNvSpPr>
              <p:nvPr/>
            </p:nvSpPr>
            <p:spPr bwMode="auto">
              <a:xfrm>
                <a:off x="6811" y="2838"/>
                <a:ext cx="28" cy="38"/>
              </a:xfrm>
              <a:custGeom>
                <a:avLst/>
                <a:gdLst>
                  <a:gd name="T0" fmla="*/ 7 w 28"/>
                  <a:gd name="T1" fmla="*/ 38 h 38"/>
                  <a:gd name="T2" fmla="*/ 0 w 28"/>
                  <a:gd name="T3" fmla="*/ 7 h 38"/>
                  <a:gd name="T4" fmla="*/ 28 w 28"/>
                  <a:gd name="T5" fmla="*/ 0 h 38"/>
                </a:gdLst>
                <a:ahLst/>
                <a:cxnLst>
                  <a:cxn ang="0">
                    <a:pos x="T0" y="T1"/>
                  </a:cxn>
                  <a:cxn ang="0">
                    <a:pos x="T2" y="T3"/>
                  </a:cxn>
                  <a:cxn ang="0">
                    <a:pos x="T4" y="T5"/>
                  </a:cxn>
                </a:cxnLst>
                <a:rect l="0" t="0" r="r" b="b"/>
                <a:pathLst>
                  <a:path w="28" h="38">
                    <a:moveTo>
                      <a:pt x="7" y="38"/>
                    </a:moveTo>
                    <a:lnTo>
                      <a:pt x="0" y="7"/>
                    </a:lnTo>
                    <a:lnTo>
                      <a:pt x="28" y="0"/>
                    </a:lnTo>
                  </a:path>
                </a:pathLst>
              </a:cu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1" name="Freeform 551">
                <a:extLst>
                  <a:ext uri="{FF2B5EF4-FFF2-40B4-BE49-F238E27FC236}">
                    <a16:creationId xmlns:a16="http://schemas.microsoft.com/office/drawing/2014/main" id="{1CDC3D34-5F8E-42AC-910C-190C829A7A47}"/>
                  </a:ext>
                </a:extLst>
              </p:cNvPr>
              <p:cNvSpPr>
                <a:spLocks/>
              </p:cNvSpPr>
              <p:nvPr/>
            </p:nvSpPr>
            <p:spPr bwMode="auto">
              <a:xfrm>
                <a:off x="6735" y="2985"/>
                <a:ext cx="29" cy="38"/>
              </a:xfrm>
              <a:custGeom>
                <a:avLst/>
                <a:gdLst>
                  <a:gd name="T0" fmla="*/ 22 w 29"/>
                  <a:gd name="T1" fmla="*/ 0 h 38"/>
                  <a:gd name="T2" fmla="*/ 29 w 29"/>
                  <a:gd name="T3" fmla="*/ 31 h 38"/>
                  <a:gd name="T4" fmla="*/ 0 w 29"/>
                  <a:gd name="T5" fmla="*/ 38 h 38"/>
                </a:gdLst>
                <a:ahLst/>
                <a:cxnLst>
                  <a:cxn ang="0">
                    <a:pos x="T0" y="T1"/>
                  </a:cxn>
                  <a:cxn ang="0">
                    <a:pos x="T2" y="T3"/>
                  </a:cxn>
                  <a:cxn ang="0">
                    <a:pos x="T4" y="T5"/>
                  </a:cxn>
                </a:cxnLst>
                <a:rect l="0" t="0" r="r" b="b"/>
                <a:pathLst>
                  <a:path w="29" h="38">
                    <a:moveTo>
                      <a:pt x="22" y="0"/>
                    </a:moveTo>
                    <a:lnTo>
                      <a:pt x="29" y="31"/>
                    </a:lnTo>
                    <a:lnTo>
                      <a:pt x="0" y="38"/>
                    </a:lnTo>
                  </a:path>
                </a:pathLst>
              </a:custGeom>
              <a:grpFill/>
              <a:ln w="28575" cap="flat">
                <a:solidFill>
                  <a:srgbClr val="0078D7"/>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0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53535"/>
                  </a:solidFill>
                  <a:effectLst/>
                  <a:uLnTx/>
                  <a:uFillTx/>
                  <a:latin typeface="Segoe UI Semilight"/>
                  <a:ea typeface="+mn-ea"/>
                  <a:cs typeface="+mn-cs"/>
                </a:endParaRPr>
              </a:p>
            </p:txBody>
          </p:sp>
        </p:grpSp>
      </p:grpSp>
      <p:grpSp>
        <p:nvGrpSpPr>
          <p:cNvPr id="169" name="Group 168">
            <a:extLst>
              <a:ext uri="{FF2B5EF4-FFF2-40B4-BE49-F238E27FC236}">
                <a16:creationId xmlns:a16="http://schemas.microsoft.com/office/drawing/2014/main" id="{0DC2CB09-EBA2-4C96-A710-C409CAD22798}"/>
              </a:ext>
            </a:extLst>
          </p:cNvPr>
          <p:cNvGrpSpPr/>
          <p:nvPr/>
        </p:nvGrpSpPr>
        <p:grpSpPr>
          <a:xfrm>
            <a:off x="6581044" y="4106185"/>
            <a:ext cx="532922" cy="532922"/>
            <a:chOff x="7654297" y="4188026"/>
            <a:chExt cx="543608" cy="543608"/>
          </a:xfrm>
        </p:grpSpPr>
        <p:sp>
          <p:nvSpPr>
            <p:cNvPr id="104" name="Oval 103">
              <a:extLst>
                <a:ext uri="{FF2B5EF4-FFF2-40B4-BE49-F238E27FC236}">
                  <a16:creationId xmlns:a16="http://schemas.microsoft.com/office/drawing/2014/main" id="{05F05E47-20A0-4FBE-91DC-F3D48F5C0FA9}"/>
                </a:ext>
              </a:extLst>
            </p:cNvPr>
            <p:cNvSpPr/>
            <p:nvPr/>
          </p:nvSpPr>
          <p:spPr>
            <a:xfrm>
              <a:off x="7654297" y="4188026"/>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reeform 290">
              <a:extLst>
                <a:ext uri="{FF2B5EF4-FFF2-40B4-BE49-F238E27FC236}">
                  <a16:creationId xmlns:a16="http://schemas.microsoft.com/office/drawing/2014/main" id="{64743773-7B4A-482D-9E75-3D91727D4D9F}"/>
                </a:ext>
              </a:extLst>
            </p:cNvPr>
            <p:cNvSpPr>
              <a:spLocks noChangeAspect="1" noEditPoints="1"/>
            </p:cNvSpPr>
            <p:nvPr/>
          </p:nvSpPr>
          <p:spPr bwMode="auto">
            <a:xfrm>
              <a:off x="7786522" y="4324286"/>
              <a:ext cx="279158" cy="271089"/>
            </a:xfrm>
            <a:custGeom>
              <a:avLst/>
              <a:gdLst>
                <a:gd name="T0" fmla="*/ 71 w 146"/>
                <a:gd name="T1" fmla="*/ 39 h 142"/>
                <a:gd name="T2" fmla="*/ 71 w 146"/>
                <a:gd name="T3" fmla="*/ 47 h 142"/>
                <a:gd name="T4" fmla="*/ 67 w 146"/>
                <a:gd name="T5" fmla="*/ 47 h 142"/>
                <a:gd name="T6" fmla="*/ 53 w 146"/>
                <a:gd name="T7" fmla="*/ 61 h 142"/>
                <a:gd name="T8" fmla="*/ 67 w 146"/>
                <a:gd name="T9" fmla="*/ 75 h 142"/>
                <a:gd name="T10" fmla="*/ 71 w 146"/>
                <a:gd name="T11" fmla="*/ 75 h 142"/>
                <a:gd name="T12" fmla="*/ 71 w 146"/>
                <a:gd name="T13" fmla="*/ 88 h 142"/>
                <a:gd name="T14" fmla="*/ 57 w 146"/>
                <a:gd name="T15" fmla="*/ 88 h 142"/>
                <a:gd name="T16" fmla="*/ 57 w 146"/>
                <a:gd name="T17" fmla="*/ 96 h 142"/>
                <a:gd name="T18" fmla="*/ 71 w 146"/>
                <a:gd name="T19" fmla="*/ 96 h 142"/>
                <a:gd name="T20" fmla="*/ 71 w 146"/>
                <a:gd name="T21" fmla="*/ 104 h 142"/>
                <a:gd name="T22" fmla="*/ 79 w 146"/>
                <a:gd name="T23" fmla="*/ 104 h 142"/>
                <a:gd name="T24" fmla="*/ 79 w 146"/>
                <a:gd name="T25" fmla="*/ 96 h 142"/>
                <a:gd name="T26" fmla="*/ 83 w 146"/>
                <a:gd name="T27" fmla="*/ 96 h 142"/>
                <a:gd name="T28" fmla="*/ 97 w 146"/>
                <a:gd name="T29" fmla="*/ 82 h 142"/>
                <a:gd name="T30" fmla="*/ 83 w 146"/>
                <a:gd name="T31" fmla="*/ 67 h 142"/>
                <a:gd name="T32" fmla="*/ 79 w 146"/>
                <a:gd name="T33" fmla="*/ 67 h 142"/>
                <a:gd name="T34" fmla="*/ 79 w 146"/>
                <a:gd name="T35" fmla="*/ 55 h 142"/>
                <a:gd name="T36" fmla="*/ 93 w 146"/>
                <a:gd name="T37" fmla="*/ 55 h 142"/>
                <a:gd name="T38" fmla="*/ 93 w 146"/>
                <a:gd name="T39" fmla="*/ 47 h 142"/>
                <a:gd name="T40" fmla="*/ 79 w 146"/>
                <a:gd name="T41" fmla="*/ 47 h 142"/>
                <a:gd name="T42" fmla="*/ 79 w 146"/>
                <a:gd name="T43" fmla="*/ 39 h 142"/>
                <a:gd name="T44" fmla="*/ 71 w 146"/>
                <a:gd name="T45" fmla="*/ 39 h 142"/>
                <a:gd name="T46" fmla="*/ 71 w 146"/>
                <a:gd name="T47" fmla="*/ 67 h 142"/>
                <a:gd name="T48" fmla="*/ 67 w 146"/>
                <a:gd name="T49" fmla="*/ 67 h 142"/>
                <a:gd name="T50" fmla="*/ 61 w 146"/>
                <a:gd name="T51" fmla="*/ 61 h 142"/>
                <a:gd name="T52" fmla="*/ 67 w 146"/>
                <a:gd name="T53" fmla="*/ 55 h 142"/>
                <a:gd name="T54" fmla="*/ 71 w 146"/>
                <a:gd name="T55" fmla="*/ 55 h 142"/>
                <a:gd name="T56" fmla="*/ 71 w 146"/>
                <a:gd name="T57" fmla="*/ 67 h 142"/>
                <a:gd name="T58" fmla="*/ 83 w 146"/>
                <a:gd name="T59" fmla="*/ 75 h 142"/>
                <a:gd name="T60" fmla="*/ 89 w 146"/>
                <a:gd name="T61" fmla="*/ 82 h 142"/>
                <a:gd name="T62" fmla="*/ 83 w 146"/>
                <a:gd name="T63" fmla="*/ 88 h 142"/>
                <a:gd name="T64" fmla="*/ 79 w 146"/>
                <a:gd name="T65" fmla="*/ 88 h 142"/>
                <a:gd name="T66" fmla="*/ 79 w 146"/>
                <a:gd name="T67" fmla="*/ 75 h 142"/>
                <a:gd name="T68" fmla="*/ 83 w 146"/>
                <a:gd name="T69" fmla="*/ 75 h 142"/>
                <a:gd name="T70" fmla="*/ 2 w 146"/>
                <a:gd name="T71" fmla="*/ 99 h 142"/>
                <a:gd name="T72" fmla="*/ 11 w 146"/>
                <a:gd name="T73" fmla="*/ 102 h 142"/>
                <a:gd name="T74" fmla="*/ 4 w 146"/>
                <a:gd name="T75" fmla="*/ 71 h 142"/>
                <a:gd name="T76" fmla="*/ 75 w 146"/>
                <a:gd name="T77" fmla="*/ 0 h 142"/>
                <a:gd name="T78" fmla="*/ 146 w 146"/>
                <a:gd name="T79" fmla="*/ 71 h 142"/>
                <a:gd name="T80" fmla="*/ 75 w 146"/>
                <a:gd name="T81" fmla="*/ 142 h 142"/>
                <a:gd name="T82" fmla="*/ 34 w 146"/>
                <a:gd name="T83" fmla="*/ 130 h 142"/>
                <a:gd name="T84" fmla="*/ 39 w 146"/>
                <a:gd name="T85" fmla="*/ 123 h 142"/>
                <a:gd name="T86" fmla="*/ 75 w 146"/>
                <a:gd name="T87" fmla="*/ 134 h 142"/>
                <a:gd name="T88" fmla="*/ 138 w 146"/>
                <a:gd name="T89" fmla="*/ 71 h 142"/>
                <a:gd name="T90" fmla="*/ 75 w 146"/>
                <a:gd name="T91" fmla="*/ 8 h 142"/>
                <a:gd name="T92" fmla="*/ 12 w 146"/>
                <a:gd name="T93" fmla="*/ 71 h 142"/>
                <a:gd name="T94" fmla="*/ 18 w 146"/>
                <a:gd name="T95" fmla="*/ 98 h 142"/>
                <a:gd name="T96" fmla="*/ 21 w 146"/>
                <a:gd name="T97" fmla="*/ 90 h 142"/>
                <a:gd name="T98" fmla="*/ 28 w 146"/>
                <a:gd name="T99" fmla="*/ 92 h 142"/>
                <a:gd name="T100" fmla="*/ 21 w 146"/>
                <a:gd name="T101" fmla="*/ 114 h 142"/>
                <a:gd name="T102" fmla="*/ 0 w 146"/>
                <a:gd name="T103" fmla="*/ 107 h 142"/>
                <a:gd name="T104" fmla="*/ 2 w 146"/>
                <a:gd name="T105"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 h="142">
                  <a:moveTo>
                    <a:pt x="71" y="39"/>
                  </a:moveTo>
                  <a:cubicBezTo>
                    <a:pt x="71" y="47"/>
                    <a:pt x="71" y="47"/>
                    <a:pt x="71" y="47"/>
                  </a:cubicBezTo>
                  <a:cubicBezTo>
                    <a:pt x="67" y="47"/>
                    <a:pt x="67" y="47"/>
                    <a:pt x="67" y="47"/>
                  </a:cubicBezTo>
                  <a:cubicBezTo>
                    <a:pt x="60" y="47"/>
                    <a:pt x="53" y="53"/>
                    <a:pt x="53" y="61"/>
                  </a:cubicBezTo>
                  <a:cubicBezTo>
                    <a:pt x="53" y="69"/>
                    <a:pt x="60" y="75"/>
                    <a:pt x="67" y="75"/>
                  </a:cubicBezTo>
                  <a:cubicBezTo>
                    <a:pt x="71" y="75"/>
                    <a:pt x="71" y="75"/>
                    <a:pt x="71" y="75"/>
                  </a:cubicBezTo>
                  <a:cubicBezTo>
                    <a:pt x="71" y="88"/>
                    <a:pt x="71" y="88"/>
                    <a:pt x="71" y="88"/>
                  </a:cubicBezTo>
                  <a:cubicBezTo>
                    <a:pt x="57" y="88"/>
                    <a:pt x="57" y="88"/>
                    <a:pt x="57" y="88"/>
                  </a:cubicBezTo>
                  <a:cubicBezTo>
                    <a:pt x="57" y="96"/>
                    <a:pt x="57" y="96"/>
                    <a:pt x="57" y="96"/>
                  </a:cubicBezTo>
                  <a:cubicBezTo>
                    <a:pt x="71" y="96"/>
                    <a:pt x="71" y="96"/>
                    <a:pt x="71" y="96"/>
                  </a:cubicBezTo>
                  <a:cubicBezTo>
                    <a:pt x="71" y="104"/>
                    <a:pt x="71" y="104"/>
                    <a:pt x="71" y="104"/>
                  </a:cubicBezTo>
                  <a:cubicBezTo>
                    <a:pt x="79" y="104"/>
                    <a:pt x="79" y="104"/>
                    <a:pt x="79" y="104"/>
                  </a:cubicBezTo>
                  <a:cubicBezTo>
                    <a:pt x="79" y="96"/>
                    <a:pt x="79" y="96"/>
                    <a:pt x="79" y="96"/>
                  </a:cubicBezTo>
                  <a:cubicBezTo>
                    <a:pt x="83" y="96"/>
                    <a:pt x="83" y="96"/>
                    <a:pt x="83" y="96"/>
                  </a:cubicBezTo>
                  <a:cubicBezTo>
                    <a:pt x="90" y="96"/>
                    <a:pt x="97" y="90"/>
                    <a:pt x="97" y="82"/>
                  </a:cubicBezTo>
                  <a:cubicBezTo>
                    <a:pt x="97" y="74"/>
                    <a:pt x="90" y="67"/>
                    <a:pt x="83" y="67"/>
                  </a:cubicBezTo>
                  <a:cubicBezTo>
                    <a:pt x="79" y="67"/>
                    <a:pt x="79" y="67"/>
                    <a:pt x="79" y="67"/>
                  </a:cubicBezTo>
                  <a:cubicBezTo>
                    <a:pt x="79" y="55"/>
                    <a:pt x="79" y="55"/>
                    <a:pt x="79" y="55"/>
                  </a:cubicBezTo>
                  <a:cubicBezTo>
                    <a:pt x="93" y="55"/>
                    <a:pt x="93" y="55"/>
                    <a:pt x="93" y="55"/>
                  </a:cubicBezTo>
                  <a:cubicBezTo>
                    <a:pt x="93" y="47"/>
                    <a:pt x="93" y="47"/>
                    <a:pt x="93" y="47"/>
                  </a:cubicBezTo>
                  <a:cubicBezTo>
                    <a:pt x="79" y="47"/>
                    <a:pt x="79" y="47"/>
                    <a:pt x="79" y="47"/>
                  </a:cubicBezTo>
                  <a:cubicBezTo>
                    <a:pt x="79" y="39"/>
                    <a:pt x="79" y="39"/>
                    <a:pt x="79" y="39"/>
                  </a:cubicBezTo>
                  <a:lnTo>
                    <a:pt x="71" y="39"/>
                  </a:lnTo>
                  <a:close/>
                  <a:moveTo>
                    <a:pt x="71" y="67"/>
                  </a:moveTo>
                  <a:cubicBezTo>
                    <a:pt x="67" y="67"/>
                    <a:pt x="67" y="67"/>
                    <a:pt x="67" y="67"/>
                  </a:cubicBezTo>
                  <a:cubicBezTo>
                    <a:pt x="64" y="67"/>
                    <a:pt x="61" y="65"/>
                    <a:pt x="61" y="61"/>
                  </a:cubicBezTo>
                  <a:cubicBezTo>
                    <a:pt x="61" y="58"/>
                    <a:pt x="64" y="55"/>
                    <a:pt x="67" y="55"/>
                  </a:cubicBezTo>
                  <a:cubicBezTo>
                    <a:pt x="71" y="55"/>
                    <a:pt x="71" y="55"/>
                    <a:pt x="71" y="55"/>
                  </a:cubicBezTo>
                  <a:lnTo>
                    <a:pt x="71" y="67"/>
                  </a:lnTo>
                  <a:close/>
                  <a:moveTo>
                    <a:pt x="83" y="75"/>
                  </a:moveTo>
                  <a:cubicBezTo>
                    <a:pt x="86" y="75"/>
                    <a:pt x="89" y="78"/>
                    <a:pt x="89" y="82"/>
                  </a:cubicBezTo>
                  <a:cubicBezTo>
                    <a:pt x="89" y="85"/>
                    <a:pt x="86" y="88"/>
                    <a:pt x="83" y="88"/>
                  </a:cubicBezTo>
                  <a:cubicBezTo>
                    <a:pt x="79" y="88"/>
                    <a:pt x="79" y="88"/>
                    <a:pt x="79" y="88"/>
                  </a:cubicBezTo>
                  <a:cubicBezTo>
                    <a:pt x="79" y="75"/>
                    <a:pt x="79" y="75"/>
                    <a:pt x="79" y="75"/>
                  </a:cubicBezTo>
                  <a:lnTo>
                    <a:pt x="83" y="75"/>
                  </a:lnTo>
                  <a:close/>
                  <a:moveTo>
                    <a:pt x="2" y="99"/>
                  </a:moveTo>
                  <a:cubicBezTo>
                    <a:pt x="11" y="102"/>
                    <a:pt x="11" y="102"/>
                    <a:pt x="11" y="102"/>
                  </a:cubicBezTo>
                  <a:cubicBezTo>
                    <a:pt x="6" y="92"/>
                    <a:pt x="4" y="82"/>
                    <a:pt x="4" y="71"/>
                  </a:cubicBezTo>
                  <a:cubicBezTo>
                    <a:pt x="4" y="32"/>
                    <a:pt x="36" y="0"/>
                    <a:pt x="75" y="0"/>
                  </a:cubicBezTo>
                  <a:cubicBezTo>
                    <a:pt x="114" y="0"/>
                    <a:pt x="146" y="32"/>
                    <a:pt x="146" y="71"/>
                  </a:cubicBezTo>
                  <a:cubicBezTo>
                    <a:pt x="146" y="110"/>
                    <a:pt x="114" y="142"/>
                    <a:pt x="75" y="142"/>
                  </a:cubicBezTo>
                  <a:cubicBezTo>
                    <a:pt x="60" y="142"/>
                    <a:pt x="46" y="138"/>
                    <a:pt x="34" y="130"/>
                  </a:cubicBezTo>
                  <a:cubicBezTo>
                    <a:pt x="39" y="123"/>
                    <a:pt x="39" y="123"/>
                    <a:pt x="39" y="123"/>
                  </a:cubicBezTo>
                  <a:cubicBezTo>
                    <a:pt x="50" y="130"/>
                    <a:pt x="62" y="134"/>
                    <a:pt x="75" y="134"/>
                  </a:cubicBezTo>
                  <a:cubicBezTo>
                    <a:pt x="110" y="134"/>
                    <a:pt x="138" y="106"/>
                    <a:pt x="138" y="71"/>
                  </a:cubicBezTo>
                  <a:cubicBezTo>
                    <a:pt x="138" y="37"/>
                    <a:pt x="110" y="8"/>
                    <a:pt x="75" y="8"/>
                  </a:cubicBezTo>
                  <a:cubicBezTo>
                    <a:pt x="40" y="8"/>
                    <a:pt x="12" y="37"/>
                    <a:pt x="12" y="71"/>
                  </a:cubicBezTo>
                  <a:cubicBezTo>
                    <a:pt x="12" y="81"/>
                    <a:pt x="14" y="90"/>
                    <a:pt x="18" y="98"/>
                  </a:cubicBezTo>
                  <a:cubicBezTo>
                    <a:pt x="21" y="90"/>
                    <a:pt x="21" y="90"/>
                    <a:pt x="21" y="90"/>
                  </a:cubicBezTo>
                  <a:cubicBezTo>
                    <a:pt x="28" y="92"/>
                    <a:pt x="28" y="92"/>
                    <a:pt x="28" y="92"/>
                  </a:cubicBezTo>
                  <a:cubicBezTo>
                    <a:pt x="21" y="114"/>
                    <a:pt x="21" y="114"/>
                    <a:pt x="21" y="114"/>
                  </a:cubicBezTo>
                  <a:cubicBezTo>
                    <a:pt x="0" y="107"/>
                    <a:pt x="0" y="107"/>
                    <a:pt x="0" y="107"/>
                  </a:cubicBezTo>
                  <a:lnTo>
                    <a:pt x="2" y="99"/>
                  </a:ln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0" name="Group 169">
            <a:extLst>
              <a:ext uri="{FF2B5EF4-FFF2-40B4-BE49-F238E27FC236}">
                <a16:creationId xmlns:a16="http://schemas.microsoft.com/office/drawing/2014/main" id="{5484B194-9D48-4D61-9082-56B1AD546FE0}"/>
              </a:ext>
            </a:extLst>
          </p:cNvPr>
          <p:cNvGrpSpPr/>
          <p:nvPr/>
        </p:nvGrpSpPr>
        <p:grpSpPr>
          <a:xfrm>
            <a:off x="8211551" y="4106185"/>
            <a:ext cx="532922" cy="532922"/>
            <a:chOff x="9317499" y="4188026"/>
            <a:chExt cx="543608" cy="543608"/>
          </a:xfrm>
        </p:grpSpPr>
        <p:sp>
          <p:nvSpPr>
            <p:cNvPr id="102" name="Oval 101">
              <a:extLst>
                <a:ext uri="{FF2B5EF4-FFF2-40B4-BE49-F238E27FC236}">
                  <a16:creationId xmlns:a16="http://schemas.microsoft.com/office/drawing/2014/main" id="{9B194394-12F1-4C37-AD4A-76DA6B3A2147}"/>
                </a:ext>
              </a:extLst>
            </p:cNvPr>
            <p:cNvSpPr/>
            <p:nvPr/>
          </p:nvSpPr>
          <p:spPr>
            <a:xfrm>
              <a:off x="9317499" y="4188026"/>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Freeform 149">
              <a:extLst>
                <a:ext uri="{FF2B5EF4-FFF2-40B4-BE49-F238E27FC236}">
                  <a16:creationId xmlns:a16="http://schemas.microsoft.com/office/drawing/2014/main" id="{D405C90C-F986-491D-B389-B8D627B31644}"/>
                </a:ext>
              </a:extLst>
            </p:cNvPr>
            <p:cNvSpPr>
              <a:spLocks noChangeAspect="1" noEditPoints="1"/>
            </p:cNvSpPr>
            <p:nvPr/>
          </p:nvSpPr>
          <p:spPr bwMode="auto">
            <a:xfrm>
              <a:off x="9454903" y="4297386"/>
              <a:ext cx="268800" cy="324888"/>
            </a:xfrm>
            <a:custGeom>
              <a:avLst/>
              <a:gdLst>
                <a:gd name="T0" fmla="*/ 36 w 104"/>
                <a:gd name="T1" fmla="*/ 105 h 127"/>
                <a:gd name="T2" fmla="*/ 33 w 104"/>
                <a:gd name="T3" fmla="*/ 112 h 127"/>
                <a:gd name="T4" fmla="*/ 0 w 104"/>
                <a:gd name="T5" fmla="*/ 64 h 127"/>
                <a:gd name="T6" fmla="*/ 49 w 104"/>
                <a:gd name="T7" fmla="*/ 12 h 127"/>
                <a:gd name="T8" fmla="*/ 43 w 104"/>
                <a:gd name="T9" fmla="*/ 6 h 127"/>
                <a:gd name="T10" fmla="*/ 49 w 104"/>
                <a:gd name="T11" fmla="*/ 0 h 127"/>
                <a:gd name="T12" fmla="*/ 64 w 104"/>
                <a:gd name="T13" fmla="*/ 15 h 127"/>
                <a:gd name="T14" fmla="*/ 49 w 104"/>
                <a:gd name="T15" fmla="*/ 31 h 127"/>
                <a:gd name="T16" fmla="*/ 43 w 104"/>
                <a:gd name="T17" fmla="*/ 25 h 127"/>
                <a:gd name="T18" fmla="*/ 48 w 104"/>
                <a:gd name="T19" fmla="*/ 20 h 127"/>
                <a:gd name="T20" fmla="*/ 8 w 104"/>
                <a:gd name="T21" fmla="*/ 64 h 127"/>
                <a:gd name="T22" fmla="*/ 36 w 104"/>
                <a:gd name="T23" fmla="*/ 105 h 127"/>
                <a:gd name="T24" fmla="*/ 104 w 104"/>
                <a:gd name="T25" fmla="*/ 64 h 127"/>
                <a:gd name="T26" fmla="*/ 70 w 104"/>
                <a:gd name="T27" fmla="*/ 15 h 127"/>
                <a:gd name="T28" fmla="*/ 68 w 104"/>
                <a:gd name="T29" fmla="*/ 22 h 127"/>
                <a:gd name="T30" fmla="*/ 96 w 104"/>
                <a:gd name="T31" fmla="*/ 64 h 127"/>
                <a:gd name="T32" fmla="*/ 56 w 104"/>
                <a:gd name="T33" fmla="*/ 108 h 127"/>
                <a:gd name="T34" fmla="*/ 61 w 104"/>
                <a:gd name="T35" fmla="*/ 102 h 127"/>
                <a:gd name="T36" fmla="*/ 55 w 104"/>
                <a:gd name="T37" fmla="*/ 97 h 127"/>
                <a:gd name="T38" fmla="*/ 40 w 104"/>
                <a:gd name="T39" fmla="*/ 112 h 127"/>
                <a:gd name="T40" fmla="*/ 55 w 104"/>
                <a:gd name="T41" fmla="*/ 127 h 127"/>
                <a:gd name="T42" fmla="*/ 61 w 104"/>
                <a:gd name="T43" fmla="*/ 121 h 127"/>
                <a:gd name="T44" fmla="*/ 55 w 104"/>
                <a:gd name="T45" fmla="*/ 116 h 127"/>
                <a:gd name="T46" fmla="*/ 55 w 104"/>
                <a:gd name="T47" fmla="*/ 116 h 127"/>
                <a:gd name="T48" fmla="*/ 55 w 104"/>
                <a:gd name="T49" fmla="*/ 116 h 127"/>
                <a:gd name="T50" fmla="*/ 104 w 104"/>
                <a:gd name="T51"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127">
                  <a:moveTo>
                    <a:pt x="36" y="105"/>
                  </a:moveTo>
                  <a:cubicBezTo>
                    <a:pt x="33" y="112"/>
                    <a:pt x="33" y="112"/>
                    <a:pt x="33" y="112"/>
                  </a:cubicBezTo>
                  <a:cubicBezTo>
                    <a:pt x="13" y="105"/>
                    <a:pt x="0" y="85"/>
                    <a:pt x="0" y="64"/>
                  </a:cubicBezTo>
                  <a:cubicBezTo>
                    <a:pt x="0" y="36"/>
                    <a:pt x="21" y="13"/>
                    <a:pt x="49" y="12"/>
                  </a:cubicBezTo>
                  <a:cubicBezTo>
                    <a:pt x="43" y="6"/>
                    <a:pt x="43" y="6"/>
                    <a:pt x="43" y="6"/>
                  </a:cubicBezTo>
                  <a:cubicBezTo>
                    <a:pt x="49" y="0"/>
                    <a:pt x="49" y="0"/>
                    <a:pt x="49" y="0"/>
                  </a:cubicBezTo>
                  <a:cubicBezTo>
                    <a:pt x="64" y="15"/>
                    <a:pt x="64" y="15"/>
                    <a:pt x="64" y="15"/>
                  </a:cubicBezTo>
                  <a:cubicBezTo>
                    <a:pt x="49" y="31"/>
                    <a:pt x="49" y="31"/>
                    <a:pt x="49" y="31"/>
                  </a:cubicBezTo>
                  <a:cubicBezTo>
                    <a:pt x="43" y="25"/>
                    <a:pt x="43" y="25"/>
                    <a:pt x="43" y="25"/>
                  </a:cubicBezTo>
                  <a:cubicBezTo>
                    <a:pt x="48" y="20"/>
                    <a:pt x="48" y="20"/>
                    <a:pt x="48" y="20"/>
                  </a:cubicBezTo>
                  <a:cubicBezTo>
                    <a:pt x="26" y="21"/>
                    <a:pt x="8" y="40"/>
                    <a:pt x="8" y="64"/>
                  </a:cubicBezTo>
                  <a:cubicBezTo>
                    <a:pt x="8" y="82"/>
                    <a:pt x="19" y="98"/>
                    <a:pt x="36" y="105"/>
                  </a:cubicBezTo>
                  <a:close/>
                  <a:moveTo>
                    <a:pt x="104" y="64"/>
                  </a:moveTo>
                  <a:cubicBezTo>
                    <a:pt x="104" y="42"/>
                    <a:pt x="91" y="22"/>
                    <a:pt x="70" y="15"/>
                  </a:cubicBezTo>
                  <a:cubicBezTo>
                    <a:pt x="68" y="22"/>
                    <a:pt x="68" y="22"/>
                    <a:pt x="68" y="22"/>
                  </a:cubicBezTo>
                  <a:cubicBezTo>
                    <a:pt x="85" y="29"/>
                    <a:pt x="96" y="45"/>
                    <a:pt x="96" y="64"/>
                  </a:cubicBezTo>
                  <a:cubicBezTo>
                    <a:pt x="96" y="87"/>
                    <a:pt x="78" y="106"/>
                    <a:pt x="56" y="108"/>
                  </a:cubicBezTo>
                  <a:cubicBezTo>
                    <a:pt x="61" y="102"/>
                    <a:pt x="61" y="102"/>
                    <a:pt x="61" y="102"/>
                  </a:cubicBezTo>
                  <a:cubicBezTo>
                    <a:pt x="55" y="97"/>
                    <a:pt x="55" y="97"/>
                    <a:pt x="55" y="97"/>
                  </a:cubicBezTo>
                  <a:cubicBezTo>
                    <a:pt x="40" y="112"/>
                    <a:pt x="40" y="112"/>
                    <a:pt x="40" y="112"/>
                  </a:cubicBezTo>
                  <a:cubicBezTo>
                    <a:pt x="55" y="127"/>
                    <a:pt x="55" y="127"/>
                    <a:pt x="55" y="127"/>
                  </a:cubicBezTo>
                  <a:cubicBezTo>
                    <a:pt x="61" y="121"/>
                    <a:pt x="61" y="121"/>
                    <a:pt x="61" y="121"/>
                  </a:cubicBezTo>
                  <a:cubicBezTo>
                    <a:pt x="55" y="116"/>
                    <a:pt x="55" y="116"/>
                    <a:pt x="55" y="116"/>
                  </a:cubicBezTo>
                  <a:cubicBezTo>
                    <a:pt x="55" y="116"/>
                    <a:pt x="55" y="116"/>
                    <a:pt x="55" y="116"/>
                  </a:cubicBezTo>
                  <a:cubicBezTo>
                    <a:pt x="55" y="116"/>
                    <a:pt x="55" y="116"/>
                    <a:pt x="55" y="116"/>
                  </a:cubicBezTo>
                  <a:cubicBezTo>
                    <a:pt x="82" y="114"/>
                    <a:pt x="104" y="91"/>
                    <a:pt x="104" y="64"/>
                  </a:cubicBez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29" name="Straight Connector 128">
            <a:extLst>
              <a:ext uri="{FF2B5EF4-FFF2-40B4-BE49-F238E27FC236}">
                <a16:creationId xmlns:a16="http://schemas.microsoft.com/office/drawing/2014/main" id="{AD2B3450-05B9-4B05-B354-441717D372C2}"/>
              </a:ext>
            </a:extLst>
          </p:cNvPr>
          <p:cNvCxnSpPr>
            <a:cxnSpLocks/>
          </p:cNvCxnSpPr>
          <p:nvPr/>
        </p:nvCxnSpPr>
        <p:spPr>
          <a:xfrm>
            <a:off x="2222445" y="5774409"/>
            <a:ext cx="7619613" cy="0"/>
          </a:xfrm>
          <a:prstGeom prst="line">
            <a:avLst/>
          </a:prstGeom>
          <a:ln w="38100">
            <a:solidFill>
              <a:srgbClr val="0078D7"/>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9868E2FB-E482-415B-AD92-70DB05EF3296}"/>
              </a:ext>
            </a:extLst>
          </p:cNvPr>
          <p:cNvSpPr/>
          <p:nvPr/>
        </p:nvSpPr>
        <p:spPr>
          <a:xfrm>
            <a:off x="504370" y="5634106"/>
            <a:ext cx="1613565" cy="280605"/>
          </a:xfrm>
          <a:prstGeom prst="rect">
            <a:avLst/>
          </a:prstGeom>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372" b="0" i="0" u="none" strike="noStrike" kern="1200" cap="none" spc="0"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Enterprise grade</a:t>
            </a:r>
            <a:endParaRPr kumimoji="0" lang="en-US" sz="1372" b="0" i="0" u="none" strike="noStrike" kern="1200" cap="none" spc="0" normalizeH="0" baseline="0" noProof="0">
              <a:ln>
                <a:noFill/>
              </a:ln>
              <a:solidFill>
                <a:srgbClr val="0078D7"/>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094F503E-8C52-4AAD-8EAF-9F1E93203AD2}"/>
              </a:ext>
            </a:extLst>
          </p:cNvPr>
          <p:cNvSpPr/>
          <p:nvPr/>
        </p:nvSpPr>
        <p:spPr>
          <a:xfrm>
            <a:off x="2975865" y="6135600"/>
            <a:ext cx="1224507"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Global data</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center footprint</a:t>
            </a:r>
          </a:p>
        </p:txBody>
      </p:sp>
      <p:sp>
        <p:nvSpPr>
          <p:cNvPr id="136" name="Rectangle 135">
            <a:extLst>
              <a:ext uri="{FF2B5EF4-FFF2-40B4-BE49-F238E27FC236}">
                <a16:creationId xmlns:a16="http://schemas.microsoft.com/office/drawing/2014/main" id="{EE0E07CE-E41C-41F3-9518-8D67E998E429}"/>
              </a:ext>
            </a:extLst>
          </p:cNvPr>
          <p:cNvSpPr/>
          <p:nvPr/>
        </p:nvSpPr>
        <p:spPr>
          <a:xfrm>
            <a:off x="4869357" y="6135600"/>
            <a:ext cx="698057"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Hybrid</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support</a:t>
            </a:r>
          </a:p>
        </p:txBody>
      </p:sp>
      <p:sp>
        <p:nvSpPr>
          <p:cNvPr id="137" name="Rectangle 136">
            <a:extLst>
              <a:ext uri="{FF2B5EF4-FFF2-40B4-BE49-F238E27FC236}">
                <a16:creationId xmlns:a16="http://schemas.microsoft.com/office/drawing/2014/main" id="{88139653-483D-42F1-9318-724E094EF10B}"/>
              </a:ext>
            </a:extLst>
          </p:cNvPr>
          <p:cNvSpPr/>
          <p:nvPr/>
        </p:nvSpPr>
        <p:spPr>
          <a:xfrm>
            <a:off x="6397150" y="6135600"/>
            <a:ext cx="911780"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AAD</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integration</a:t>
            </a:r>
          </a:p>
        </p:txBody>
      </p:sp>
      <p:sp>
        <p:nvSpPr>
          <p:cNvPr id="138" name="Rectangle 137">
            <a:extLst>
              <a:ext uri="{FF2B5EF4-FFF2-40B4-BE49-F238E27FC236}">
                <a16:creationId xmlns:a16="http://schemas.microsoft.com/office/drawing/2014/main" id="{C570999F-2C74-4BA8-AF1A-A42F21642743}"/>
              </a:ext>
            </a:extLst>
          </p:cNvPr>
          <p:cNvSpPr/>
          <p:nvPr/>
        </p:nvSpPr>
        <p:spPr>
          <a:xfrm>
            <a:off x="8009671" y="6135600"/>
            <a:ext cx="938494" cy="416383"/>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Secure &amp;</a:t>
            </a:r>
            <a:b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br>
            <a:r>
              <a:rPr kumimoji="0" lang="en-US" sz="1176" b="0" i="0" u="none" strike="noStrike" kern="0" cap="none" spc="0" normalizeH="0" baseline="0" noProof="0">
                <a:ln>
                  <a:noFill/>
                </a:ln>
                <a:solidFill>
                  <a:srgbClr val="797979"/>
                </a:solidFill>
                <a:effectLst/>
                <a:uLnTx/>
                <a:uFillTx/>
                <a:latin typeface="Segoe UI" panose="020B0502040204020203" pitchFamily="34" charset="0"/>
                <a:ea typeface="+mn-ea"/>
                <a:cs typeface="Segoe UI" panose="020B0502040204020203" pitchFamily="34" charset="0"/>
              </a:rPr>
              <a:t>compliance</a:t>
            </a:r>
          </a:p>
        </p:txBody>
      </p:sp>
      <p:grpSp>
        <p:nvGrpSpPr>
          <p:cNvPr id="171" name="Group 170">
            <a:extLst>
              <a:ext uri="{FF2B5EF4-FFF2-40B4-BE49-F238E27FC236}">
                <a16:creationId xmlns:a16="http://schemas.microsoft.com/office/drawing/2014/main" id="{296216A8-F7E1-443E-9D7C-C072D5187B29}"/>
              </a:ext>
            </a:extLst>
          </p:cNvPr>
          <p:cNvGrpSpPr/>
          <p:nvPr/>
        </p:nvGrpSpPr>
        <p:grpSpPr>
          <a:xfrm>
            <a:off x="3320030" y="5507948"/>
            <a:ext cx="532922" cy="532922"/>
            <a:chOff x="4327893" y="5617897"/>
            <a:chExt cx="543608" cy="543608"/>
          </a:xfrm>
        </p:grpSpPr>
        <p:sp>
          <p:nvSpPr>
            <p:cNvPr id="133" name="Oval 132">
              <a:extLst>
                <a:ext uri="{FF2B5EF4-FFF2-40B4-BE49-F238E27FC236}">
                  <a16:creationId xmlns:a16="http://schemas.microsoft.com/office/drawing/2014/main" id="{7C93713C-13C8-49AA-9DB9-F53AB8F487EA}"/>
                </a:ext>
              </a:extLst>
            </p:cNvPr>
            <p:cNvSpPr/>
            <p:nvPr/>
          </p:nvSpPr>
          <p:spPr>
            <a:xfrm>
              <a:off x="4327893" y="5617897"/>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90">
              <a:extLst>
                <a:ext uri="{FF2B5EF4-FFF2-40B4-BE49-F238E27FC236}">
                  <a16:creationId xmlns:a16="http://schemas.microsoft.com/office/drawing/2014/main" id="{9057BD75-9781-43BD-BC5E-254407CA9982}"/>
                </a:ext>
              </a:extLst>
            </p:cNvPr>
            <p:cNvSpPr>
              <a:spLocks noChangeAspect="1" noEditPoints="1"/>
            </p:cNvSpPr>
            <p:nvPr/>
          </p:nvSpPr>
          <p:spPr bwMode="auto">
            <a:xfrm>
              <a:off x="4428598" y="5718601"/>
              <a:ext cx="342199" cy="342200"/>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5 w 128"/>
                <a:gd name="T11" fmla="*/ 40 h 128"/>
                <a:gd name="T12" fmla="*/ 90 w 128"/>
                <a:gd name="T13" fmla="*/ 40 h 128"/>
                <a:gd name="T14" fmla="*/ 79 w 128"/>
                <a:gd name="T15" fmla="*/ 11 h 128"/>
                <a:gd name="T16" fmla="*/ 115 w 128"/>
                <a:gd name="T17" fmla="*/ 40 h 128"/>
                <a:gd name="T18" fmla="*/ 120 w 128"/>
                <a:gd name="T19" fmla="*/ 64 h 128"/>
                <a:gd name="T20" fmla="*/ 118 w 128"/>
                <a:gd name="T21" fmla="*/ 80 h 128"/>
                <a:gd name="T22" fmla="*/ 91 w 128"/>
                <a:gd name="T23" fmla="*/ 80 h 128"/>
                <a:gd name="T24" fmla="*/ 91 w 128"/>
                <a:gd name="T25" fmla="*/ 64 h 128"/>
                <a:gd name="T26" fmla="*/ 91 w 128"/>
                <a:gd name="T27" fmla="*/ 48 h 128"/>
                <a:gd name="T28" fmla="*/ 118 w 128"/>
                <a:gd name="T29" fmla="*/ 48 h 128"/>
                <a:gd name="T30" fmla="*/ 120 w 128"/>
                <a:gd name="T31" fmla="*/ 64 h 128"/>
                <a:gd name="T32" fmla="*/ 64 w 128"/>
                <a:gd name="T33" fmla="*/ 120 h 128"/>
                <a:gd name="T34" fmla="*/ 47 w 128"/>
                <a:gd name="T35" fmla="*/ 88 h 128"/>
                <a:gd name="T36" fmla="*/ 81 w 128"/>
                <a:gd name="T37" fmla="*/ 88 h 128"/>
                <a:gd name="T38" fmla="*/ 64 w 128"/>
                <a:gd name="T39" fmla="*/ 120 h 128"/>
                <a:gd name="T40" fmla="*/ 46 w 128"/>
                <a:gd name="T41" fmla="*/ 80 h 128"/>
                <a:gd name="T42" fmla="*/ 45 w 128"/>
                <a:gd name="T43" fmla="*/ 64 h 128"/>
                <a:gd name="T44" fmla="*/ 46 w 128"/>
                <a:gd name="T45" fmla="*/ 48 h 128"/>
                <a:gd name="T46" fmla="*/ 83 w 128"/>
                <a:gd name="T47" fmla="*/ 48 h 128"/>
                <a:gd name="T48" fmla="*/ 83 w 128"/>
                <a:gd name="T49" fmla="*/ 64 h 128"/>
                <a:gd name="T50" fmla="*/ 83 w 128"/>
                <a:gd name="T51" fmla="*/ 80 h 128"/>
                <a:gd name="T52" fmla="*/ 46 w 128"/>
                <a:gd name="T53" fmla="*/ 80 h 128"/>
                <a:gd name="T54" fmla="*/ 8 w 128"/>
                <a:gd name="T55" fmla="*/ 64 h 128"/>
                <a:gd name="T56" fmla="*/ 11 w 128"/>
                <a:gd name="T57" fmla="*/ 48 h 128"/>
                <a:gd name="T58" fmla="*/ 38 w 128"/>
                <a:gd name="T59" fmla="*/ 48 h 128"/>
                <a:gd name="T60" fmla="*/ 37 w 128"/>
                <a:gd name="T61" fmla="*/ 64 h 128"/>
                <a:gd name="T62" fmla="*/ 38 w 128"/>
                <a:gd name="T63" fmla="*/ 80 h 128"/>
                <a:gd name="T64" fmla="*/ 11 w 128"/>
                <a:gd name="T65" fmla="*/ 80 h 128"/>
                <a:gd name="T66" fmla="*/ 8 w 128"/>
                <a:gd name="T67" fmla="*/ 64 h 128"/>
                <a:gd name="T68" fmla="*/ 64 w 128"/>
                <a:gd name="T69" fmla="*/ 8 h 128"/>
                <a:gd name="T70" fmla="*/ 81 w 128"/>
                <a:gd name="T71" fmla="*/ 40 h 128"/>
                <a:gd name="T72" fmla="*/ 47 w 128"/>
                <a:gd name="T73" fmla="*/ 40 h 128"/>
                <a:gd name="T74" fmla="*/ 64 w 128"/>
                <a:gd name="T75" fmla="*/ 8 h 128"/>
                <a:gd name="T76" fmla="*/ 49 w 128"/>
                <a:gd name="T77" fmla="*/ 11 h 128"/>
                <a:gd name="T78" fmla="*/ 39 w 128"/>
                <a:gd name="T79" fmla="*/ 40 h 128"/>
                <a:gd name="T80" fmla="*/ 14 w 128"/>
                <a:gd name="T81" fmla="*/ 40 h 128"/>
                <a:gd name="T82" fmla="*/ 49 w 128"/>
                <a:gd name="T83" fmla="*/ 11 h 128"/>
                <a:gd name="T84" fmla="*/ 14 w 128"/>
                <a:gd name="T85" fmla="*/ 88 h 128"/>
                <a:gd name="T86" fmla="*/ 39 w 128"/>
                <a:gd name="T87" fmla="*/ 88 h 128"/>
                <a:gd name="T88" fmla="*/ 49 w 128"/>
                <a:gd name="T89" fmla="*/ 118 h 128"/>
                <a:gd name="T90" fmla="*/ 14 w 128"/>
                <a:gd name="T91" fmla="*/ 88 h 128"/>
                <a:gd name="T92" fmla="*/ 79 w 128"/>
                <a:gd name="T93" fmla="*/ 118 h 128"/>
                <a:gd name="T94" fmla="*/ 90 w 128"/>
                <a:gd name="T95" fmla="*/ 88 h 128"/>
                <a:gd name="T96" fmla="*/ 115 w 128"/>
                <a:gd name="T97" fmla="*/ 88 h 128"/>
                <a:gd name="T98" fmla="*/ 79 w 128"/>
                <a:gd name="T9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moveTo>
                    <a:pt x="115" y="40"/>
                  </a:moveTo>
                  <a:cubicBezTo>
                    <a:pt x="90" y="40"/>
                    <a:pt x="90" y="40"/>
                    <a:pt x="90" y="40"/>
                  </a:cubicBezTo>
                  <a:cubicBezTo>
                    <a:pt x="88" y="29"/>
                    <a:pt x="84" y="18"/>
                    <a:pt x="79" y="11"/>
                  </a:cubicBezTo>
                  <a:cubicBezTo>
                    <a:pt x="95" y="15"/>
                    <a:pt x="108" y="26"/>
                    <a:pt x="115" y="40"/>
                  </a:cubicBezTo>
                  <a:moveTo>
                    <a:pt x="120" y="64"/>
                  </a:moveTo>
                  <a:cubicBezTo>
                    <a:pt x="120" y="70"/>
                    <a:pt x="120" y="75"/>
                    <a:pt x="118" y="80"/>
                  </a:cubicBezTo>
                  <a:cubicBezTo>
                    <a:pt x="91" y="80"/>
                    <a:pt x="91" y="80"/>
                    <a:pt x="91" y="80"/>
                  </a:cubicBezTo>
                  <a:cubicBezTo>
                    <a:pt x="91" y="75"/>
                    <a:pt x="91" y="70"/>
                    <a:pt x="91" y="64"/>
                  </a:cubicBezTo>
                  <a:cubicBezTo>
                    <a:pt x="91" y="59"/>
                    <a:pt x="91" y="54"/>
                    <a:pt x="91" y="48"/>
                  </a:cubicBezTo>
                  <a:cubicBezTo>
                    <a:pt x="118" y="48"/>
                    <a:pt x="118" y="48"/>
                    <a:pt x="118" y="48"/>
                  </a:cubicBezTo>
                  <a:cubicBezTo>
                    <a:pt x="120" y="53"/>
                    <a:pt x="120" y="59"/>
                    <a:pt x="120" y="64"/>
                  </a:cubicBezTo>
                  <a:moveTo>
                    <a:pt x="64" y="120"/>
                  </a:moveTo>
                  <a:cubicBezTo>
                    <a:pt x="58" y="120"/>
                    <a:pt x="51" y="108"/>
                    <a:pt x="47" y="88"/>
                  </a:cubicBezTo>
                  <a:cubicBezTo>
                    <a:pt x="81" y="88"/>
                    <a:pt x="81" y="88"/>
                    <a:pt x="81" y="88"/>
                  </a:cubicBezTo>
                  <a:cubicBezTo>
                    <a:pt x="78" y="108"/>
                    <a:pt x="71" y="120"/>
                    <a:pt x="64" y="120"/>
                  </a:cubicBezTo>
                  <a:moveTo>
                    <a:pt x="46" y="80"/>
                  </a:moveTo>
                  <a:cubicBezTo>
                    <a:pt x="46" y="75"/>
                    <a:pt x="45" y="70"/>
                    <a:pt x="45" y="64"/>
                  </a:cubicBezTo>
                  <a:cubicBezTo>
                    <a:pt x="45" y="59"/>
                    <a:pt x="46" y="53"/>
                    <a:pt x="46" y="48"/>
                  </a:cubicBezTo>
                  <a:cubicBezTo>
                    <a:pt x="83" y="48"/>
                    <a:pt x="83" y="48"/>
                    <a:pt x="83" y="48"/>
                  </a:cubicBezTo>
                  <a:cubicBezTo>
                    <a:pt x="83" y="53"/>
                    <a:pt x="83" y="59"/>
                    <a:pt x="83" y="64"/>
                  </a:cubicBezTo>
                  <a:cubicBezTo>
                    <a:pt x="83" y="70"/>
                    <a:pt x="83" y="75"/>
                    <a:pt x="83" y="80"/>
                  </a:cubicBezTo>
                  <a:lnTo>
                    <a:pt x="46" y="80"/>
                  </a:lnTo>
                  <a:close/>
                  <a:moveTo>
                    <a:pt x="8" y="64"/>
                  </a:moveTo>
                  <a:cubicBezTo>
                    <a:pt x="8" y="59"/>
                    <a:pt x="9" y="53"/>
                    <a:pt x="11" y="48"/>
                  </a:cubicBezTo>
                  <a:cubicBezTo>
                    <a:pt x="38" y="48"/>
                    <a:pt x="38" y="48"/>
                    <a:pt x="38" y="48"/>
                  </a:cubicBezTo>
                  <a:cubicBezTo>
                    <a:pt x="38" y="54"/>
                    <a:pt x="37" y="59"/>
                    <a:pt x="37" y="64"/>
                  </a:cubicBezTo>
                  <a:cubicBezTo>
                    <a:pt x="37" y="70"/>
                    <a:pt x="38" y="75"/>
                    <a:pt x="38" y="80"/>
                  </a:cubicBezTo>
                  <a:cubicBezTo>
                    <a:pt x="11" y="80"/>
                    <a:pt x="11" y="80"/>
                    <a:pt x="11" y="80"/>
                  </a:cubicBezTo>
                  <a:cubicBezTo>
                    <a:pt x="9" y="75"/>
                    <a:pt x="8" y="70"/>
                    <a:pt x="8" y="64"/>
                  </a:cubicBezTo>
                  <a:moveTo>
                    <a:pt x="64" y="8"/>
                  </a:moveTo>
                  <a:cubicBezTo>
                    <a:pt x="71" y="8"/>
                    <a:pt x="78" y="21"/>
                    <a:pt x="81" y="40"/>
                  </a:cubicBezTo>
                  <a:cubicBezTo>
                    <a:pt x="47" y="40"/>
                    <a:pt x="47" y="40"/>
                    <a:pt x="47" y="40"/>
                  </a:cubicBezTo>
                  <a:cubicBezTo>
                    <a:pt x="51" y="21"/>
                    <a:pt x="58" y="8"/>
                    <a:pt x="64" y="8"/>
                  </a:cubicBezTo>
                  <a:moveTo>
                    <a:pt x="49" y="11"/>
                  </a:moveTo>
                  <a:cubicBezTo>
                    <a:pt x="45" y="18"/>
                    <a:pt x="41" y="29"/>
                    <a:pt x="39" y="40"/>
                  </a:cubicBezTo>
                  <a:cubicBezTo>
                    <a:pt x="14" y="40"/>
                    <a:pt x="14" y="40"/>
                    <a:pt x="14" y="40"/>
                  </a:cubicBezTo>
                  <a:cubicBezTo>
                    <a:pt x="21" y="26"/>
                    <a:pt x="34" y="15"/>
                    <a:pt x="49" y="11"/>
                  </a:cubicBezTo>
                  <a:moveTo>
                    <a:pt x="14" y="88"/>
                  </a:moveTo>
                  <a:cubicBezTo>
                    <a:pt x="39" y="88"/>
                    <a:pt x="39" y="88"/>
                    <a:pt x="39" y="88"/>
                  </a:cubicBezTo>
                  <a:cubicBezTo>
                    <a:pt x="41" y="100"/>
                    <a:pt x="45" y="111"/>
                    <a:pt x="49" y="118"/>
                  </a:cubicBezTo>
                  <a:cubicBezTo>
                    <a:pt x="34" y="114"/>
                    <a:pt x="21" y="103"/>
                    <a:pt x="14" y="88"/>
                  </a:cubicBezTo>
                  <a:moveTo>
                    <a:pt x="79" y="118"/>
                  </a:moveTo>
                  <a:cubicBezTo>
                    <a:pt x="84" y="111"/>
                    <a:pt x="88" y="100"/>
                    <a:pt x="90" y="88"/>
                  </a:cubicBezTo>
                  <a:cubicBezTo>
                    <a:pt x="115" y="88"/>
                    <a:pt x="115" y="88"/>
                    <a:pt x="115" y="88"/>
                  </a:cubicBezTo>
                  <a:cubicBezTo>
                    <a:pt x="108" y="103"/>
                    <a:pt x="95" y="114"/>
                    <a:pt x="79" y="118"/>
                  </a:cubicBezTo>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2" name="Group 171">
            <a:extLst>
              <a:ext uri="{FF2B5EF4-FFF2-40B4-BE49-F238E27FC236}">
                <a16:creationId xmlns:a16="http://schemas.microsoft.com/office/drawing/2014/main" id="{6909CFC3-2AD6-487D-A863-76299881C5AB}"/>
              </a:ext>
            </a:extLst>
          </p:cNvPr>
          <p:cNvGrpSpPr/>
          <p:nvPr/>
        </p:nvGrpSpPr>
        <p:grpSpPr>
          <a:xfrm>
            <a:off x="4950537" y="5507948"/>
            <a:ext cx="532922" cy="532922"/>
            <a:chOff x="5991095" y="5617897"/>
            <a:chExt cx="543608" cy="543608"/>
          </a:xfrm>
        </p:grpSpPr>
        <p:sp>
          <p:nvSpPr>
            <p:cNvPr id="134" name="Oval 133">
              <a:extLst>
                <a:ext uri="{FF2B5EF4-FFF2-40B4-BE49-F238E27FC236}">
                  <a16:creationId xmlns:a16="http://schemas.microsoft.com/office/drawing/2014/main" id="{7A98C60D-99DB-42B5-92E6-FC6FB1759466}"/>
                </a:ext>
              </a:extLst>
            </p:cNvPr>
            <p:cNvSpPr/>
            <p:nvPr/>
          </p:nvSpPr>
          <p:spPr>
            <a:xfrm>
              <a:off x="5991095" y="5617897"/>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Freeform 9">
              <a:extLst>
                <a:ext uri="{FF2B5EF4-FFF2-40B4-BE49-F238E27FC236}">
                  <a16:creationId xmlns:a16="http://schemas.microsoft.com/office/drawing/2014/main" id="{AF0C2B0B-5014-49BF-B981-65FE8F94CD1D}"/>
                </a:ext>
              </a:extLst>
            </p:cNvPr>
            <p:cNvSpPr>
              <a:spLocks noChangeAspect="1" noEditPoints="1"/>
            </p:cNvSpPr>
            <p:nvPr/>
          </p:nvSpPr>
          <p:spPr bwMode="auto">
            <a:xfrm>
              <a:off x="6076717" y="5759598"/>
              <a:ext cx="372364" cy="260206"/>
            </a:xfrm>
            <a:custGeom>
              <a:avLst/>
              <a:gdLst>
                <a:gd name="T0" fmla="*/ 28 w 128"/>
                <a:gd name="T1" fmla="*/ 88 h 88"/>
                <a:gd name="T2" fmla="*/ 94 w 128"/>
                <a:gd name="T3" fmla="*/ 88 h 88"/>
                <a:gd name="T4" fmla="*/ 128 w 128"/>
                <a:gd name="T5" fmla="*/ 54 h 88"/>
                <a:gd name="T6" fmla="*/ 96 w 128"/>
                <a:gd name="T7" fmla="*/ 20 h 88"/>
                <a:gd name="T8" fmla="*/ 64 w 128"/>
                <a:gd name="T9" fmla="*/ 0 h 88"/>
                <a:gd name="T10" fmla="*/ 28 w 128"/>
                <a:gd name="T11" fmla="*/ 32 h 88"/>
                <a:gd name="T12" fmla="*/ 28 w 128"/>
                <a:gd name="T13" fmla="*/ 32 h 88"/>
                <a:gd name="T14" fmla="*/ 0 w 128"/>
                <a:gd name="T15" fmla="*/ 60 h 88"/>
                <a:gd name="T16" fmla="*/ 28 w 128"/>
                <a:gd name="T17" fmla="*/ 88 h 88"/>
                <a:gd name="T18" fmla="*/ 28 w 128"/>
                <a:gd name="T19" fmla="*/ 40 h 88"/>
                <a:gd name="T20" fmla="*/ 31 w 128"/>
                <a:gd name="T21" fmla="*/ 40 h 88"/>
                <a:gd name="T22" fmla="*/ 36 w 128"/>
                <a:gd name="T23" fmla="*/ 41 h 88"/>
                <a:gd name="T24" fmla="*/ 36 w 128"/>
                <a:gd name="T25" fmla="*/ 36 h 88"/>
                <a:gd name="T26" fmla="*/ 64 w 128"/>
                <a:gd name="T27" fmla="*/ 8 h 88"/>
                <a:gd name="T28" fmla="*/ 90 w 128"/>
                <a:gd name="T29" fmla="*/ 26 h 88"/>
                <a:gd name="T30" fmla="*/ 91 w 128"/>
                <a:gd name="T31" fmla="*/ 28 h 88"/>
                <a:gd name="T32" fmla="*/ 94 w 128"/>
                <a:gd name="T33" fmla="*/ 28 h 88"/>
                <a:gd name="T34" fmla="*/ 120 w 128"/>
                <a:gd name="T35" fmla="*/ 54 h 88"/>
                <a:gd name="T36" fmla="*/ 94 w 128"/>
                <a:gd name="T37" fmla="*/ 80 h 88"/>
                <a:gd name="T38" fmla="*/ 28 w 128"/>
                <a:gd name="T39" fmla="*/ 80 h 88"/>
                <a:gd name="T40" fmla="*/ 8 w 128"/>
                <a:gd name="T41" fmla="*/ 60 h 88"/>
                <a:gd name="T42" fmla="*/ 28 w 128"/>
                <a:gd name="T43" fmla="*/ 40 h 88"/>
                <a:gd name="T44" fmla="*/ 38 w 128"/>
                <a:gd name="T45" fmla="*/ 80 h 88"/>
                <a:gd name="T46" fmla="*/ 33 w 128"/>
                <a:gd name="T47" fmla="*/ 74 h 88"/>
                <a:gd name="T48" fmla="*/ 38 w 128"/>
                <a:gd name="T49" fmla="*/ 69 h 88"/>
                <a:gd name="T50" fmla="*/ 43 w 128"/>
                <a:gd name="T51" fmla="*/ 75 h 88"/>
                <a:gd name="T52" fmla="*/ 38 w 128"/>
                <a:gd name="T53" fmla="*/ 80 h 88"/>
                <a:gd name="T54" fmla="*/ 49 w 128"/>
                <a:gd name="T55" fmla="*/ 70 h 88"/>
                <a:gd name="T56" fmla="*/ 44 w 128"/>
                <a:gd name="T57" fmla="*/ 64 h 88"/>
                <a:gd name="T58" fmla="*/ 50 w 128"/>
                <a:gd name="T59" fmla="*/ 59 h 88"/>
                <a:gd name="T60" fmla="*/ 55 w 128"/>
                <a:gd name="T61" fmla="*/ 65 h 88"/>
                <a:gd name="T62" fmla="*/ 49 w 128"/>
                <a:gd name="T63" fmla="*/ 70 h 88"/>
                <a:gd name="T64" fmla="*/ 61 w 128"/>
                <a:gd name="T65" fmla="*/ 60 h 88"/>
                <a:gd name="T66" fmla="*/ 55 w 128"/>
                <a:gd name="T67" fmla="*/ 54 h 88"/>
                <a:gd name="T68" fmla="*/ 61 w 128"/>
                <a:gd name="T69" fmla="*/ 49 h 88"/>
                <a:gd name="T70" fmla="*/ 66 w 128"/>
                <a:gd name="T71" fmla="*/ 55 h 88"/>
                <a:gd name="T72" fmla="*/ 61 w 128"/>
                <a:gd name="T73" fmla="*/ 60 h 88"/>
                <a:gd name="T74" fmla="*/ 72 w 128"/>
                <a:gd name="T75" fmla="*/ 50 h 88"/>
                <a:gd name="T76" fmla="*/ 67 w 128"/>
                <a:gd name="T77" fmla="*/ 44 h 88"/>
                <a:gd name="T78" fmla="*/ 73 w 128"/>
                <a:gd name="T79" fmla="*/ 39 h 88"/>
                <a:gd name="T80" fmla="*/ 78 w 128"/>
                <a:gd name="T81" fmla="*/ 45 h 88"/>
                <a:gd name="T82" fmla="*/ 72 w 128"/>
                <a:gd name="T83" fmla="*/ 50 h 88"/>
                <a:gd name="T84" fmla="*/ 83 w 128"/>
                <a:gd name="T85" fmla="*/ 40 h 88"/>
                <a:gd name="T86" fmla="*/ 78 w 128"/>
                <a:gd name="T87" fmla="*/ 34 h 88"/>
                <a:gd name="T88" fmla="*/ 84 w 128"/>
                <a:gd name="T89" fmla="*/ 29 h 88"/>
                <a:gd name="T90" fmla="*/ 89 w 128"/>
                <a:gd name="T91" fmla="*/ 35 h 88"/>
                <a:gd name="T92" fmla="*/ 83 w 128"/>
                <a:gd name="T93"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88">
                  <a:moveTo>
                    <a:pt x="28" y="88"/>
                  </a:moveTo>
                  <a:cubicBezTo>
                    <a:pt x="94" y="88"/>
                    <a:pt x="94" y="88"/>
                    <a:pt x="94" y="88"/>
                  </a:cubicBezTo>
                  <a:cubicBezTo>
                    <a:pt x="113" y="88"/>
                    <a:pt x="128" y="73"/>
                    <a:pt x="128" y="54"/>
                  </a:cubicBezTo>
                  <a:cubicBezTo>
                    <a:pt x="128" y="36"/>
                    <a:pt x="114" y="21"/>
                    <a:pt x="96" y="20"/>
                  </a:cubicBezTo>
                  <a:cubicBezTo>
                    <a:pt x="90" y="8"/>
                    <a:pt x="78" y="0"/>
                    <a:pt x="64" y="0"/>
                  </a:cubicBezTo>
                  <a:cubicBezTo>
                    <a:pt x="46" y="0"/>
                    <a:pt x="30" y="14"/>
                    <a:pt x="28" y="32"/>
                  </a:cubicBezTo>
                  <a:cubicBezTo>
                    <a:pt x="28" y="32"/>
                    <a:pt x="28" y="32"/>
                    <a:pt x="28" y="32"/>
                  </a:cubicBezTo>
                  <a:cubicBezTo>
                    <a:pt x="13" y="32"/>
                    <a:pt x="0" y="45"/>
                    <a:pt x="0" y="60"/>
                  </a:cubicBezTo>
                  <a:cubicBezTo>
                    <a:pt x="0" y="75"/>
                    <a:pt x="13" y="88"/>
                    <a:pt x="28" y="88"/>
                  </a:cubicBezTo>
                  <a:close/>
                  <a:moveTo>
                    <a:pt x="28" y="40"/>
                  </a:moveTo>
                  <a:cubicBezTo>
                    <a:pt x="29" y="40"/>
                    <a:pt x="30" y="40"/>
                    <a:pt x="31" y="40"/>
                  </a:cubicBezTo>
                  <a:cubicBezTo>
                    <a:pt x="36" y="41"/>
                    <a:pt x="36" y="41"/>
                    <a:pt x="36" y="41"/>
                  </a:cubicBezTo>
                  <a:cubicBezTo>
                    <a:pt x="36" y="36"/>
                    <a:pt x="36" y="36"/>
                    <a:pt x="36" y="36"/>
                  </a:cubicBezTo>
                  <a:cubicBezTo>
                    <a:pt x="36" y="21"/>
                    <a:pt x="49" y="8"/>
                    <a:pt x="64" y="8"/>
                  </a:cubicBezTo>
                  <a:cubicBezTo>
                    <a:pt x="75" y="8"/>
                    <a:pt x="86" y="15"/>
                    <a:pt x="90" y="26"/>
                  </a:cubicBezTo>
                  <a:cubicBezTo>
                    <a:pt x="91" y="28"/>
                    <a:pt x="91" y="28"/>
                    <a:pt x="91" y="28"/>
                  </a:cubicBezTo>
                  <a:cubicBezTo>
                    <a:pt x="94" y="28"/>
                    <a:pt x="94" y="28"/>
                    <a:pt x="94" y="28"/>
                  </a:cubicBezTo>
                  <a:cubicBezTo>
                    <a:pt x="108" y="28"/>
                    <a:pt x="120" y="40"/>
                    <a:pt x="120" y="54"/>
                  </a:cubicBezTo>
                  <a:cubicBezTo>
                    <a:pt x="120" y="68"/>
                    <a:pt x="108" y="80"/>
                    <a:pt x="94" y="80"/>
                  </a:cubicBezTo>
                  <a:cubicBezTo>
                    <a:pt x="28" y="80"/>
                    <a:pt x="28" y="80"/>
                    <a:pt x="28" y="80"/>
                  </a:cubicBezTo>
                  <a:cubicBezTo>
                    <a:pt x="17" y="80"/>
                    <a:pt x="8" y="71"/>
                    <a:pt x="8" y="60"/>
                  </a:cubicBezTo>
                  <a:cubicBezTo>
                    <a:pt x="8" y="49"/>
                    <a:pt x="17" y="40"/>
                    <a:pt x="28" y="40"/>
                  </a:cubicBezTo>
                  <a:close/>
                  <a:moveTo>
                    <a:pt x="38" y="80"/>
                  </a:moveTo>
                  <a:cubicBezTo>
                    <a:pt x="33" y="74"/>
                    <a:pt x="33" y="74"/>
                    <a:pt x="33" y="74"/>
                  </a:cubicBezTo>
                  <a:cubicBezTo>
                    <a:pt x="38" y="69"/>
                    <a:pt x="38" y="69"/>
                    <a:pt x="38" y="69"/>
                  </a:cubicBezTo>
                  <a:cubicBezTo>
                    <a:pt x="43" y="75"/>
                    <a:pt x="43" y="75"/>
                    <a:pt x="43" y="75"/>
                  </a:cubicBezTo>
                  <a:lnTo>
                    <a:pt x="38" y="80"/>
                  </a:lnTo>
                  <a:close/>
                  <a:moveTo>
                    <a:pt x="49" y="70"/>
                  </a:moveTo>
                  <a:cubicBezTo>
                    <a:pt x="44" y="64"/>
                    <a:pt x="44" y="64"/>
                    <a:pt x="44" y="64"/>
                  </a:cubicBezTo>
                  <a:cubicBezTo>
                    <a:pt x="50" y="59"/>
                    <a:pt x="50" y="59"/>
                    <a:pt x="50" y="59"/>
                  </a:cubicBezTo>
                  <a:cubicBezTo>
                    <a:pt x="55" y="65"/>
                    <a:pt x="55" y="65"/>
                    <a:pt x="55" y="65"/>
                  </a:cubicBezTo>
                  <a:lnTo>
                    <a:pt x="49" y="70"/>
                  </a:lnTo>
                  <a:close/>
                  <a:moveTo>
                    <a:pt x="61" y="60"/>
                  </a:moveTo>
                  <a:cubicBezTo>
                    <a:pt x="55" y="54"/>
                    <a:pt x="55" y="54"/>
                    <a:pt x="55" y="54"/>
                  </a:cubicBezTo>
                  <a:cubicBezTo>
                    <a:pt x="61" y="49"/>
                    <a:pt x="61" y="49"/>
                    <a:pt x="61" y="49"/>
                  </a:cubicBezTo>
                  <a:cubicBezTo>
                    <a:pt x="66" y="55"/>
                    <a:pt x="66" y="55"/>
                    <a:pt x="66" y="55"/>
                  </a:cubicBezTo>
                  <a:lnTo>
                    <a:pt x="61" y="60"/>
                  </a:lnTo>
                  <a:close/>
                  <a:moveTo>
                    <a:pt x="72" y="50"/>
                  </a:moveTo>
                  <a:cubicBezTo>
                    <a:pt x="67" y="44"/>
                    <a:pt x="67" y="44"/>
                    <a:pt x="67" y="44"/>
                  </a:cubicBezTo>
                  <a:cubicBezTo>
                    <a:pt x="73" y="39"/>
                    <a:pt x="73" y="39"/>
                    <a:pt x="73" y="39"/>
                  </a:cubicBezTo>
                  <a:cubicBezTo>
                    <a:pt x="78" y="45"/>
                    <a:pt x="78" y="45"/>
                    <a:pt x="78" y="45"/>
                  </a:cubicBezTo>
                  <a:lnTo>
                    <a:pt x="72" y="50"/>
                  </a:lnTo>
                  <a:close/>
                  <a:moveTo>
                    <a:pt x="83" y="40"/>
                  </a:moveTo>
                  <a:cubicBezTo>
                    <a:pt x="78" y="34"/>
                    <a:pt x="78" y="34"/>
                    <a:pt x="78" y="34"/>
                  </a:cubicBezTo>
                  <a:cubicBezTo>
                    <a:pt x="84" y="29"/>
                    <a:pt x="84" y="29"/>
                    <a:pt x="84" y="29"/>
                  </a:cubicBezTo>
                  <a:cubicBezTo>
                    <a:pt x="89" y="35"/>
                    <a:pt x="89" y="35"/>
                    <a:pt x="89" y="35"/>
                  </a:cubicBezTo>
                  <a:lnTo>
                    <a:pt x="83" y="40"/>
                  </a:ln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3" name="Group 172">
            <a:extLst>
              <a:ext uri="{FF2B5EF4-FFF2-40B4-BE49-F238E27FC236}">
                <a16:creationId xmlns:a16="http://schemas.microsoft.com/office/drawing/2014/main" id="{245C9127-E36F-4DA6-943D-047362D83542}"/>
              </a:ext>
            </a:extLst>
          </p:cNvPr>
          <p:cNvGrpSpPr/>
          <p:nvPr/>
        </p:nvGrpSpPr>
        <p:grpSpPr>
          <a:xfrm>
            <a:off x="6581044" y="5507948"/>
            <a:ext cx="532922" cy="532922"/>
            <a:chOff x="7654297" y="5617897"/>
            <a:chExt cx="543608" cy="543608"/>
          </a:xfrm>
        </p:grpSpPr>
        <p:sp>
          <p:nvSpPr>
            <p:cNvPr id="131" name="Oval 130">
              <a:extLst>
                <a:ext uri="{FF2B5EF4-FFF2-40B4-BE49-F238E27FC236}">
                  <a16:creationId xmlns:a16="http://schemas.microsoft.com/office/drawing/2014/main" id="{0C080672-79BB-4CBF-8692-21888C3E275D}"/>
                </a:ext>
              </a:extLst>
            </p:cNvPr>
            <p:cNvSpPr/>
            <p:nvPr/>
          </p:nvSpPr>
          <p:spPr>
            <a:xfrm>
              <a:off x="7654297" y="5617897"/>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Freeform 118">
              <a:extLst>
                <a:ext uri="{FF2B5EF4-FFF2-40B4-BE49-F238E27FC236}">
                  <a16:creationId xmlns:a16="http://schemas.microsoft.com/office/drawing/2014/main" id="{72802AE5-2966-4864-97CA-B2A09D3FF65A}"/>
                </a:ext>
              </a:extLst>
            </p:cNvPr>
            <p:cNvSpPr>
              <a:spLocks noChangeAspect="1" noEditPoints="1"/>
            </p:cNvSpPr>
            <p:nvPr/>
          </p:nvSpPr>
          <p:spPr bwMode="auto">
            <a:xfrm>
              <a:off x="7755001" y="5782976"/>
              <a:ext cx="342200" cy="213451"/>
            </a:xfrm>
            <a:custGeom>
              <a:avLst/>
              <a:gdLst>
                <a:gd name="T0" fmla="*/ 64 w 128"/>
                <a:gd name="T1" fmla="*/ 56 h 80"/>
                <a:gd name="T2" fmla="*/ 16 w 128"/>
                <a:gd name="T3" fmla="*/ 56 h 80"/>
                <a:gd name="T4" fmla="*/ 0 w 128"/>
                <a:gd name="T5" fmla="*/ 40 h 80"/>
                <a:gd name="T6" fmla="*/ 0 w 128"/>
                <a:gd name="T7" fmla="*/ 16 h 80"/>
                <a:gd name="T8" fmla="*/ 16 w 128"/>
                <a:gd name="T9" fmla="*/ 0 h 80"/>
                <a:gd name="T10" fmla="*/ 64 w 128"/>
                <a:gd name="T11" fmla="*/ 0 h 80"/>
                <a:gd name="T12" fmla="*/ 80 w 128"/>
                <a:gd name="T13" fmla="*/ 16 h 80"/>
                <a:gd name="T14" fmla="*/ 72 w 128"/>
                <a:gd name="T15" fmla="*/ 16 h 80"/>
                <a:gd name="T16" fmla="*/ 64 w 128"/>
                <a:gd name="T17" fmla="*/ 8 h 80"/>
                <a:gd name="T18" fmla="*/ 16 w 128"/>
                <a:gd name="T19" fmla="*/ 8 h 80"/>
                <a:gd name="T20" fmla="*/ 8 w 128"/>
                <a:gd name="T21" fmla="*/ 16 h 80"/>
                <a:gd name="T22" fmla="*/ 8 w 128"/>
                <a:gd name="T23" fmla="*/ 40 h 80"/>
                <a:gd name="T24" fmla="*/ 16 w 128"/>
                <a:gd name="T25" fmla="*/ 48 h 80"/>
                <a:gd name="T26" fmla="*/ 64 w 128"/>
                <a:gd name="T27" fmla="*/ 48 h 80"/>
                <a:gd name="T28" fmla="*/ 72 w 128"/>
                <a:gd name="T29" fmla="*/ 40 h 80"/>
                <a:gd name="T30" fmla="*/ 80 w 128"/>
                <a:gd name="T31" fmla="*/ 40 h 80"/>
                <a:gd name="T32" fmla="*/ 64 w 128"/>
                <a:gd name="T33" fmla="*/ 56 h 80"/>
                <a:gd name="T34" fmla="*/ 112 w 128"/>
                <a:gd name="T35" fmla="*/ 24 h 80"/>
                <a:gd name="T36" fmla="*/ 64 w 128"/>
                <a:gd name="T37" fmla="*/ 24 h 80"/>
                <a:gd name="T38" fmla="*/ 48 w 128"/>
                <a:gd name="T39" fmla="*/ 40 h 80"/>
                <a:gd name="T40" fmla="*/ 56 w 128"/>
                <a:gd name="T41" fmla="*/ 40 h 80"/>
                <a:gd name="T42" fmla="*/ 64 w 128"/>
                <a:gd name="T43" fmla="*/ 32 h 80"/>
                <a:gd name="T44" fmla="*/ 112 w 128"/>
                <a:gd name="T45" fmla="*/ 32 h 80"/>
                <a:gd name="T46" fmla="*/ 120 w 128"/>
                <a:gd name="T47" fmla="*/ 40 h 80"/>
                <a:gd name="T48" fmla="*/ 120 w 128"/>
                <a:gd name="T49" fmla="*/ 64 h 80"/>
                <a:gd name="T50" fmla="*/ 112 w 128"/>
                <a:gd name="T51" fmla="*/ 72 h 80"/>
                <a:gd name="T52" fmla="*/ 64 w 128"/>
                <a:gd name="T53" fmla="*/ 72 h 80"/>
                <a:gd name="T54" fmla="*/ 56 w 128"/>
                <a:gd name="T55" fmla="*/ 64 h 80"/>
                <a:gd name="T56" fmla="*/ 48 w 128"/>
                <a:gd name="T57" fmla="*/ 64 h 80"/>
                <a:gd name="T58" fmla="*/ 64 w 128"/>
                <a:gd name="T59" fmla="*/ 80 h 80"/>
                <a:gd name="T60" fmla="*/ 112 w 128"/>
                <a:gd name="T61" fmla="*/ 80 h 80"/>
                <a:gd name="T62" fmla="*/ 128 w 128"/>
                <a:gd name="T63" fmla="*/ 64 h 80"/>
                <a:gd name="T64" fmla="*/ 128 w 128"/>
                <a:gd name="T65" fmla="*/ 40 h 80"/>
                <a:gd name="T66" fmla="*/ 112 w 128"/>
                <a:gd name="T67"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80">
                  <a:moveTo>
                    <a:pt x="64" y="56"/>
                  </a:moveTo>
                  <a:cubicBezTo>
                    <a:pt x="16" y="56"/>
                    <a:pt x="16" y="56"/>
                    <a:pt x="16" y="56"/>
                  </a:cubicBezTo>
                  <a:cubicBezTo>
                    <a:pt x="7" y="56"/>
                    <a:pt x="0" y="49"/>
                    <a:pt x="0" y="40"/>
                  </a:cubicBezTo>
                  <a:cubicBezTo>
                    <a:pt x="0" y="16"/>
                    <a:pt x="0" y="16"/>
                    <a:pt x="0" y="16"/>
                  </a:cubicBezTo>
                  <a:cubicBezTo>
                    <a:pt x="0" y="8"/>
                    <a:pt x="7" y="0"/>
                    <a:pt x="16" y="0"/>
                  </a:cubicBezTo>
                  <a:cubicBezTo>
                    <a:pt x="64" y="0"/>
                    <a:pt x="64" y="0"/>
                    <a:pt x="64" y="0"/>
                  </a:cubicBezTo>
                  <a:cubicBezTo>
                    <a:pt x="72" y="0"/>
                    <a:pt x="80" y="8"/>
                    <a:pt x="80" y="16"/>
                  </a:cubicBezTo>
                  <a:cubicBezTo>
                    <a:pt x="72" y="16"/>
                    <a:pt x="72" y="16"/>
                    <a:pt x="72" y="16"/>
                  </a:cubicBezTo>
                  <a:cubicBezTo>
                    <a:pt x="72" y="12"/>
                    <a:pt x="68" y="8"/>
                    <a:pt x="64" y="8"/>
                  </a:cubicBezTo>
                  <a:cubicBezTo>
                    <a:pt x="16" y="8"/>
                    <a:pt x="16" y="8"/>
                    <a:pt x="16" y="8"/>
                  </a:cubicBezTo>
                  <a:cubicBezTo>
                    <a:pt x="11" y="8"/>
                    <a:pt x="8" y="12"/>
                    <a:pt x="8" y="16"/>
                  </a:cubicBezTo>
                  <a:cubicBezTo>
                    <a:pt x="8" y="40"/>
                    <a:pt x="8" y="40"/>
                    <a:pt x="8" y="40"/>
                  </a:cubicBezTo>
                  <a:cubicBezTo>
                    <a:pt x="8" y="45"/>
                    <a:pt x="11" y="48"/>
                    <a:pt x="16" y="48"/>
                  </a:cubicBezTo>
                  <a:cubicBezTo>
                    <a:pt x="64" y="48"/>
                    <a:pt x="64" y="48"/>
                    <a:pt x="64" y="48"/>
                  </a:cubicBezTo>
                  <a:cubicBezTo>
                    <a:pt x="68" y="48"/>
                    <a:pt x="72" y="45"/>
                    <a:pt x="72" y="40"/>
                  </a:cubicBezTo>
                  <a:cubicBezTo>
                    <a:pt x="80" y="40"/>
                    <a:pt x="80" y="40"/>
                    <a:pt x="80" y="40"/>
                  </a:cubicBezTo>
                  <a:cubicBezTo>
                    <a:pt x="80" y="49"/>
                    <a:pt x="72" y="56"/>
                    <a:pt x="64" y="56"/>
                  </a:cubicBezTo>
                  <a:close/>
                  <a:moveTo>
                    <a:pt x="112" y="24"/>
                  </a:moveTo>
                  <a:cubicBezTo>
                    <a:pt x="64" y="24"/>
                    <a:pt x="64" y="24"/>
                    <a:pt x="64" y="24"/>
                  </a:cubicBezTo>
                  <a:cubicBezTo>
                    <a:pt x="55" y="24"/>
                    <a:pt x="48" y="32"/>
                    <a:pt x="48" y="40"/>
                  </a:cubicBezTo>
                  <a:cubicBezTo>
                    <a:pt x="56" y="40"/>
                    <a:pt x="56" y="40"/>
                    <a:pt x="56" y="40"/>
                  </a:cubicBezTo>
                  <a:cubicBezTo>
                    <a:pt x="56" y="36"/>
                    <a:pt x="59" y="32"/>
                    <a:pt x="64" y="32"/>
                  </a:cubicBezTo>
                  <a:cubicBezTo>
                    <a:pt x="112" y="32"/>
                    <a:pt x="112" y="32"/>
                    <a:pt x="112" y="32"/>
                  </a:cubicBezTo>
                  <a:cubicBezTo>
                    <a:pt x="116" y="32"/>
                    <a:pt x="120" y="36"/>
                    <a:pt x="120" y="40"/>
                  </a:cubicBezTo>
                  <a:cubicBezTo>
                    <a:pt x="120" y="64"/>
                    <a:pt x="120" y="64"/>
                    <a:pt x="120" y="64"/>
                  </a:cubicBezTo>
                  <a:cubicBezTo>
                    <a:pt x="120" y="69"/>
                    <a:pt x="116" y="72"/>
                    <a:pt x="112" y="72"/>
                  </a:cubicBezTo>
                  <a:cubicBezTo>
                    <a:pt x="64" y="72"/>
                    <a:pt x="64" y="72"/>
                    <a:pt x="64" y="72"/>
                  </a:cubicBezTo>
                  <a:cubicBezTo>
                    <a:pt x="59" y="72"/>
                    <a:pt x="56" y="69"/>
                    <a:pt x="56" y="64"/>
                  </a:cubicBezTo>
                  <a:cubicBezTo>
                    <a:pt x="48" y="64"/>
                    <a:pt x="48" y="64"/>
                    <a:pt x="48" y="64"/>
                  </a:cubicBezTo>
                  <a:cubicBezTo>
                    <a:pt x="48" y="73"/>
                    <a:pt x="55" y="80"/>
                    <a:pt x="64" y="80"/>
                  </a:cubicBezTo>
                  <a:cubicBezTo>
                    <a:pt x="112" y="80"/>
                    <a:pt x="112" y="80"/>
                    <a:pt x="112" y="80"/>
                  </a:cubicBezTo>
                  <a:cubicBezTo>
                    <a:pt x="120" y="80"/>
                    <a:pt x="128" y="73"/>
                    <a:pt x="128" y="64"/>
                  </a:cubicBezTo>
                  <a:cubicBezTo>
                    <a:pt x="128" y="40"/>
                    <a:pt x="128" y="40"/>
                    <a:pt x="128" y="40"/>
                  </a:cubicBezTo>
                  <a:cubicBezTo>
                    <a:pt x="128" y="32"/>
                    <a:pt x="120" y="24"/>
                    <a:pt x="112" y="24"/>
                  </a:cubicBez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4" name="Group 173">
            <a:extLst>
              <a:ext uri="{FF2B5EF4-FFF2-40B4-BE49-F238E27FC236}">
                <a16:creationId xmlns:a16="http://schemas.microsoft.com/office/drawing/2014/main" id="{242C5DAA-A207-4102-8321-017A9DCCA7AD}"/>
              </a:ext>
            </a:extLst>
          </p:cNvPr>
          <p:cNvGrpSpPr/>
          <p:nvPr/>
        </p:nvGrpSpPr>
        <p:grpSpPr>
          <a:xfrm>
            <a:off x="8211551" y="5507948"/>
            <a:ext cx="532922" cy="532922"/>
            <a:chOff x="9317499" y="5617897"/>
            <a:chExt cx="543608" cy="543608"/>
          </a:xfrm>
        </p:grpSpPr>
        <p:sp>
          <p:nvSpPr>
            <p:cNvPr id="132" name="Oval 131">
              <a:extLst>
                <a:ext uri="{FF2B5EF4-FFF2-40B4-BE49-F238E27FC236}">
                  <a16:creationId xmlns:a16="http://schemas.microsoft.com/office/drawing/2014/main" id="{7F4AA867-EA34-4FDA-9A83-DE6DE34D7053}"/>
                </a:ext>
              </a:extLst>
            </p:cNvPr>
            <p:cNvSpPr/>
            <p:nvPr/>
          </p:nvSpPr>
          <p:spPr>
            <a:xfrm>
              <a:off x="9317499" y="5617897"/>
              <a:ext cx="543608" cy="543608"/>
            </a:xfrm>
            <a:prstGeom prst="ellipse">
              <a:avLst/>
            </a:prstGeom>
            <a:solidFill>
              <a:schemeClr val="bg1"/>
            </a:solidFill>
            <a:ln w="127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Freeform 144">
              <a:extLst>
                <a:ext uri="{FF2B5EF4-FFF2-40B4-BE49-F238E27FC236}">
                  <a16:creationId xmlns:a16="http://schemas.microsoft.com/office/drawing/2014/main" id="{AF3635F8-7A84-403C-B9C3-62B892F41988}"/>
                </a:ext>
              </a:extLst>
            </p:cNvPr>
            <p:cNvSpPr>
              <a:spLocks noChangeAspect="1" noEditPoints="1"/>
            </p:cNvSpPr>
            <p:nvPr/>
          </p:nvSpPr>
          <p:spPr bwMode="auto">
            <a:xfrm>
              <a:off x="9459426" y="5747965"/>
              <a:ext cx="259755" cy="283473"/>
            </a:xfrm>
            <a:custGeom>
              <a:avLst/>
              <a:gdLst>
                <a:gd name="T0" fmla="*/ 48 w 97"/>
                <a:gd name="T1" fmla="*/ 106 h 106"/>
                <a:gd name="T2" fmla="*/ 49 w 97"/>
                <a:gd name="T3" fmla="*/ 105 h 106"/>
                <a:gd name="T4" fmla="*/ 97 w 97"/>
                <a:gd name="T5" fmla="*/ 45 h 106"/>
                <a:gd name="T6" fmla="*/ 97 w 97"/>
                <a:gd name="T7" fmla="*/ 0 h 106"/>
                <a:gd name="T8" fmla="*/ 90 w 97"/>
                <a:gd name="T9" fmla="*/ 5 h 106"/>
                <a:gd name="T10" fmla="*/ 71 w 97"/>
                <a:gd name="T11" fmla="*/ 10 h 106"/>
                <a:gd name="T12" fmla="*/ 50 w 97"/>
                <a:gd name="T13" fmla="*/ 5 h 106"/>
                <a:gd name="T14" fmla="*/ 48 w 97"/>
                <a:gd name="T15" fmla="*/ 3 h 106"/>
                <a:gd name="T16" fmla="*/ 46 w 97"/>
                <a:gd name="T17" fmla="*/ 4 h 106"/>
                <a:gd name="T18" fmla="*/ 25 w 97"/>
                <a:gd name="T19" fmla="*/ 10 h 106"/>
                <a:gd name="T20" fmla="*/ 6 w 97"/>
                <a:gd name="T21" fmla="*/ 5 h 106"/>
                <a:gd name="T22" fmla="*/ 0 w 97"/>
                <a:gd name="T23" fmla="*/ 1 h 106"/>
                <a:gd name="T24" fmla="*/ 0 w 97"/>
                <a:gd name="T25" fmla="*/ 45 h 106"/>
                <a:gd name="T26" fmla="*/ 47 w 97"/>
                <a:gd name="T27" fmla="*/ 105 h 106"/>
                <a:gd name="T28" fmla="*/ 48 w 97"/>
                <a:gd name="T29" fmla="*/ 106 h 106"/>
                <a:gd name="T30" fmla="*/ 8 w 97"/>
                <a:gd name="T31" fmla="*/ 45 h 106"/>
                <a:gd name="T32" fmla="*/ 8 w 97"/>
                <a:gd name="T33" fmla="*/ 14 h 106"/>
                <a:gd name="T34" fmla="*/ 25 w 97"/>
                <a:gd name="T35" fmla="*/ 18 h 106"/>
                <a:gd name="T36" fmla="*/ 48 w 97"/>
                <a:gd name="T37" fmla="*/ 12 h 106"/>
                <a:gd name="T38" fmla="*/ 71 w 97"/>
                <a:gd name="T39" fmla="*/ 18 h 106"/>
                <a:gd name="T40" fmla="*/ 89 w 97"/>
                <a:gd name="T41" fmla="*/ 15 h 106"/>
                <a:gd name="T42" fmla="*/ 89 w 97"/>
                <a:gd name="T43" fmla="*/ 45 h 106"/>
                <a:gd name="T44" fmla="*/ 48 w 97"/>
                <a:gd name="T45" fmla="*/ 97 h 106"/>
                <a:gd name="T46" fmla="*/ 8 w 97"/>
                <a:gd name="T47"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06">
                  <a:moveTo>
                    <a:pt x="48" y="106"/>
                  </a:moveTo>
                  <a:cubicBezTo>
                    <a:pt x="49" y="105"/>
                    <a:pt x="49" y="105"/>
                    <a:pt x="49" y="105"/>
                  </a:cubicBezTo>
                  <a:cubicBezTo>
                    <a:pt x="51" y="104"/>
                    <a:pt x="97" y="86"/>
                    <a:pt x="97" y="45"/>
                  </a:cubicBezTo>
                  <a:cubicBezTo>
                    <a:pt x="97" y="0"/>
                    <a:pt x="97" y="0"/>
                    <a:pt x="97" y="0"/>
                  </a:cubicBezTo>
                  <a:cubicBezTo>
                    <a:pt x="90" y="5"/>
                    <a:pt x="90" y="5"/>
                    <a:pt x="90" y="5"/>
                  </a:cubicBezTo>
                  <a:cubicBezTo>
                    <a:pt x="90" y="5"/>
                    <a:pt x="82" y="10"/>
                    <a:pt x="71" y="10"/>
                  </a:cubicBezTo>
                  <a:cubicBezTo>
                    <a:pt x="60" y="10"/>
                    <a:pt x="50" y="5"/>
                    <a:pt x="50" y="5"/>
                  </a:cubicBezTo>
                  <a:cubicBezTo>
                    <a:pt x="48" y="3"/>
                    <a:pt x="48" y="3"/>
                    <a:pt x="48" y="3"/>
                  </a:cubicBezTo>
                  <a:cubicBezTo>
                    <a:pt x="46" y="4"/>
                    <a:pt x="46" y="4"/>
                    <a:pt x="46" y="4"/>
                  </a:cubicBezTo>
                  <a:cubicBezTo>
                    <a:pt x="46" y="4"/>
                    <a:pt x="35" y="10"/>
                    <a:pt x="25" y="10"/>
                  </a:cubicBezTo>
                  <a:cubicBezTo>
                    <a:pt x="15" y="10"/>
                    <a:pt x="6" y="5"/>
                    <a:pt x="6" y="5"/>
                  </a:cubicBezTo>
                  <a:cubicBezTo>
                    <a:pt x="0" y="1"/>
                    <a:pt x="0" y="1"/>
                    <a:pt x="0" y="1"/>
                  </a:cubicBezTo>
                  <a:cubicBezTo>
                    <a:pt x="0" y="45"/>
                    <a:pt x="0" y="45"/>
                    <a:pt x="0" y="45"/>
                  </a:cubicBezTo>
                  <a:cubicBezTo>
                    <a:pt x="0" y="86"/>
                    <a:pt x="45" y="104"/>
                    <a:pt x="47" y="105"/>
                  </a:cubicBezTo>
                  <a:lnTo>
                    <a:pt x="48" y="106"/>
                  </a:lnTo>
                  <a:close/>
                  <a:moveTo>
                    <a:pt x="8" y="45"/>
                  </a:moveTo>
                  <a:cubicBezTo>
                    <a:pt x="8" y="14"/>
                    <a:pt x="8" y="14"/>
                    <a:pt x="8" y="14"/>
                  </a:cubicBezTo>
                  <a:cubicBezTo>
                    <a:pt x="12" y="16"/>
                    <a:pt x="18" y="18"/>
                    <a:pt x="25" y="18"/>
                  </a:cubicBezTo>
                  <a:cubicBezTo>
                    <a:pt x="34" y="18"/>
                    <a:pt x="44" y="14"/>
                    <a:pt x="48" y="12"/>
                  </a:cubicBezTo>
                  <a:cubicBezTo>
                    <a:pt x="52" y="14"/>
                    <a:pt x="61" y="18"/>
                    <a:pt x="71" y="18"/>
                  </a:cubicBezTo>
                  <a:cubicBezTo>
                    <a:pt x="78" y="18"/>
                    <a:pt x="84" y="16"/>
                    <a:pt x="89" y="15"/>
                  </a:cubicBezTo>
                  <a:cubicBezTo>
                    <a:pt x="89" y="45"/>
                    <a:pt x="89" y="45"/>
                    <a:pt x="89" y="45"/>
                  </a:cubicBezTo>
                  <a:cubicBezTo>
                    <a:pt x="89" y="77"/>
                    <a:pt x="55" y="94"/>
                    <a:pt x="48" y="97"/>
                  </a:cubicBezTo>
                  <a:cubicBezTo>
                    <a:pt x="41" y="94"/>
                    <a:pt x="8" y="77"/>
                    <a:pt x="8" y="45"/>
                  </a:cubicBezTo>
                  <a:close/>
                </a:path>
              </a:pathLst>
            </a:custGeom>
            <a:solidFill>
              <a:srgbClr val="0078D7"/>
            </a:solidFill>
            <a:ln>
              <a:noFill/>
            </a:ln>
          </p:spPr>
          <p:txBody>
            <a:bodyPr vert="horz" wrap="square" lIns="86152" tIns="43076" rIns="86152" bIns="43076" numCol="1" anchor="t" anchorCtr="0" compatLnSpc="1">
              <a:prstTxWarp prst="textNoShape">
                <a:avLst/>
              </a:prstTxWarp>
            </a:bodyPr>
            <a:lstStyle/>
            <a:p>
              <a:pPr marL="0" marR="0" lvl="0" indent="0" algn="l" defTabSz="87872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19084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25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 calcmode="lin" valueType="num">
                                      <p:cBhvr>
                                        <p:cTn id="10" dur="250" fill="hold"/>
                                        <p:tgtEl>
                                          <p:spTgt spid="60"/>
                                        </p:tgtEl>
                                        <p:attrNameLst>
                                          <p:attrName>ppt_w</p:attrName>
                                        </p:attrNameLst>
                                      </p:cBhvr>
                                      <p:tavLst>
                                        <p:tav tm="0">
                                          <p:val>
                                            <p:fltVal val="0"/>
                                          </p:val>
                                        </p:tav>
                                        <p:tav tm="100000">
                                          <p:val>
                                            <p:strVal val="#ppt_w"/>
                                          </p:val>
                                        </p:tav>
                                      </p:tavLst>
                                    </p:anim>
                                    <p:anim calcmode="lin" valueType="num">
                                      <p:cBhvr>
                                        <p:cTn id="11" dur="250" fill="hold"/>
                                        <p:tgtEl>
                                          <p:spTgt spid="60"/>
                                        </p:tgtEl>
                                        <p:attrNameLst>
                                          <p:attrName>ppt_h</p:attrName>
                                        </p:attrNameLst>
                                      </p:cBhvr>
                                      <p:tavLst>
                                        <p:tav tm="0">
                                          <p:val>
                                            <p:fltVal val="0"/>
                                          </p:val>
                                        </p:tav>
                                        <p:tav tm="100000">
                                          <p:val>
                                            <p:strVal val="#ppt_h"/>
                                          </p:val>
                                        </p:tav>
                                      </p:tavLst>
                                    </p:anim>
                                    <p:animEffect transition="in" filter="fade">
                                      <p:cBhvr>
                                        <p:cTn id="12" dur="25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50"/>
                                        <p:tgtEl>
                                          <p:spTgt spid="36"/>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250"/>
                                        <p:tgtEl>
                                          <p:spTgt spid="37"/>
                                        </p:tgtEl>
                                      </p:cBhvr>
                                    </p:animEffect>
                                  </p:childTnLst>
                                </p:cTn>
                              </p:par>
                              <p:par>
                                <p:cTn id="19" presetID="53" presetClass="entr" presetSubtype="16" fill="hold" nodeType="withEffect">
                                  <p:stCondLst>
                                    <p:cond delay="25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animEffect transition="in" filter="fade">
                                      <p:cBhvr>
                                        <p:cTn id="23" dur="250"/>
                                        <p:tgtEl>
                                          <p:spTgt spid="2"/>
                                        </p:tgtEl>
                                      </p:cBhvr>
                                    </p:animEffect>
                                  </p:childTnLst>
                                </p:cTn>
                              </p:par>
                              <p:par>
                                <p:cTn id="24" presetID="53" presetClass="entr" presetSubtype="16" fill="hold" nodeType="withEffect">
                                  <p:stCondLst>
                                    <p:cond delay="500"/>
                                  </p:stCondLst>
                                  <p:childTnLst>
                                    <p:set>
                                      <p:cBhvr>
                                        <p:cTn id="25" dur="1" fill="hold">
                                          <p:stCondLst>
                                            <p:cond delay="0"/>
                                          </p:stCondLst>
                                        </p:cTn>
                                        <p:tgtEl>
                                          <p:spTgt spid="62"/>
                                        </p:tgtEl>
                                        <p:attrNameLst>
                                          <p:attrName>style.visibility</p:attrName>
                                        </p:attrNameLst>
                                      </p:cBhvr>
                                      <p:to>
                                        <p:strVal val="visible"/>
                                      </p:to>
                                    </p:set>
                                    <p:anim calcmode="lin" valueType="num">
                                      <p:cBhvr>
                                        <p:cTn id="26" dur="250" fill="hold"/>
                                        <p:tgtEl>
                                          <p:spTgt spid="62"/>
                                        </p:tgtEl>
                                        <p:attrNameLst>
                                          <p:attrName>ppt_w</p:attrName>
                                        </p:attrNameLst>
                                      </p:cBhvr>
                                      <p:tavLst>
                                        <p:tav tm="0">
                                          <p:val>
                                            <p:fltVal val="0"/>
                                          </p:val>
                                        </p:tav>
                                        <p:tav tm="100000">
                                          <p:val>
                                            <p:strVal val="#ppt_w"/>
                                          </p:val>
                                        </p:tav>
                                      </p:tavLst>
                                    </p:anim>
                                    <p:anim calcmode="lin" valueType="num">
                                      <p:cBhvr>
                                        <p:cTn id="27" dur="250" fill="hold"/>
                                        <p:tgtEl>
                                          <p:spTgt spid="62"/>
                                        </p:tgtEl>
                                        <p:attrNameLst>
                                          <p:attrName>ppt_h</p:attrName>
                                        </p:attrNameLst>
                                      </p:cBhvr>
                                      <p:tavLst>
                                        <p:tav tm="0">
                                          <p:val>
                                            <p:fltVal val="0"/>
                                          </p:val>
                                        </p:tav>
                                        <p:tav tm="100000">
                                          <p:val>
                                            <p:strVal val="#ppt_h"/>
                                          </p:val>
                                        </p:tav>
                                      </p:tavLst>
                                    </p:anim>
                                    <p:animEffect transition="in" filter="fade">
                                      <p:cBhvr>
                                        <p:cTn id="28" dur="250"/>
                                        <p:tgtEl>
                                          <p:spTgt spid="6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par>
                                <p:cTn id="32" presetID="53" presetClass="entr" presetSubtype="16" fill="hold" nodeType="withEffect">
                                  <p:stCondLst>
                                    <p:cond delay="750"/>
                                  </p:stCondLst>
                                  <p:childTnLst>
                                    <p:set>
                                      <p:cBhvr>
                                        <p:cTn id="33" dur="1" fill="hold">
                                          <p:stCondLst>
                                            <p:cond delay="0"/>
                                          </p:stCondLst>
                                        </p:cTn>
                                        <p:tgtEl>
                                          <p:spTgt spid="63"/>
                                        </p:tgtEl>
                                        <p:attrNameLst>
                                          <p:attrName>style.visibility</p:attrName>
                                        </p:attrNameLst>
                                      </p:cBhvr>
                                      <p:to>
                                        <p:strVal val="visible"/>
                                      </p:to>
                                    </p:set>
                                    <p:anim calcmode="lin" valueType="num">
                                      <p:cBhvr>
                                        <p:cTn id="34" dur="250" fill="hold"/>
                                        <p:tgtEl>
                                          <p:spTgt spid="63"/>
                                        </p:tgtEl>
                                        <p:attrNameLst>
                                          <p:attrName>ppt_w</p:attrName>
                                        </p:attrNameLst>
                                      </p:cBhvr>
                                      <p:tavLst>
                                        <p:tav tm="0">
                                          <p:val>
                                            <p:fltVal val="0"/>
                                          </p:val>
                                        </p:tav>
                                        <p:tav tm="100000">
                                          <p:val>
                                            <p:strVal val="#ppt_w"/>
                                          </p:val>
                                        </p:tav>
                                      </p:tavLst>
                                    </p:anim>
                                    <p:anim calcmode="lin" valueType="num">
                                      <p:cBhvr>
                                        <p:cTn id="35" dur="250" fill="hold"/>
                                        <p:tgtEl>
                                          <p:spTgt spid="63"/>
                                        </p:tgtEl>
                                        <p:attrNameLst>
                                          <p:attrName>ppt_h</p:attrName>
                                        </p:attrNameLst>
                                      </p:cBhvr>
                                      <p:tavLst>
                                        <p:tav tm="0">
                                          <p:val>
                                            <p:fltVal val="0"/>
                                          </p:val>
                                        </p:tav>
                                        <p:tav tm="100000">
                                          <p:val>
                                            <p:strVal val="#ppt_h"/>
                                          </p:val>
                                        </p:tav>
                                      </p:tavLst>
                                    </p:anim>
                                    <p:animEffect transition="in" filter="fade">
                                      <p:cBhvr>
                                        <p:cTn id="36" dur="250"/>
                                        <p:tgtEl>
                                          <p:spTgt spid="63"/>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250"/>
                                        <p:tgtEl>
                                          <p:spTgt spid="39"/>
                                        </p:tgtEl>
                                      </p:cBhvr>
                                    </p:animEffect>
                                  </p:childTnLst>
                                </p:cTn>
                              </p:par>
                            </p:childTnLst>
                          </p:cTn>
                        </p:par>
                        <p:par>
                          <p:cTn id="40" fill="hold">
                            <p:stCondLst>
                              <p:cond delay="1250"/>
                            </p:stCondLst>
                            <p:childTnLst>
                              <p:par>
                                <p:cTn id="41" presetID="22" presetClass="entr" presetSubtype="8" fill="hold"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ipe(left)">
                                      <p:cBhvr>
                                        <p:cTn id="43" dur="1250"/>
                                        <p:tgtEl>
                                          <p:spTgt spid="68"/>
                                        </p:tgtEl>
                                      </p:cBhvr>
                                    </p:animEffect>
                                  </p:childTnLst>
                                </p:cTn>
                              </p:par>
                              <p:par>
                                <p:cTn id="44" presetID="53" presetClass="entr" presetSubtype="16" fill="hold" nodeType="withEffect">
                                  <p:stCondLst>
                                    <p:cond delay="0"/>
                                  </p:stCondLst>
                                  <p:childTnLst>
                                    <p:set>
                                      <p:cBhvr>
                                        <p:cTn id="45" dur="1" fill="hold">
                                          <p:stCondLst>
                                            <p:cond delay="0"/>
                                          </p:stCondLst>
                                        </p:cTn>
                                        <p:tgtEl>
                                          <p:spTgt spid="167"/>
                                        </p:tgtEl>
                                        <p:attrNameLst>
                                          <p:attrName>style.visibility</p:attrName>
                                        </p:attrNameLst>
                                      </p:cBhvr>
                                      <p:to>
                                        <p:strVal val="visible"/>
                                      </p:to>
                                    </p:set>
                                    <p:anim calcmode="lin" valueType="num">
                                      <p:cBhvr>
                                        <p:cTn id="46" dur="250" fill="hold"/>
                                        <p:tgtEl>
                                          <p:spTgt spid="167"/>
                                        </p:tgtEl>
                                        <p:attrNameLst>
                                          <p:attrName>ppt_w</p:attrName>
                                        </p:attrNameLst>
                                      </p:cBhvr>
                                      <p:tavLst>
                                        <p:tav tm="0">
                                          <p:val>
                                            <p:fltVal val="0"/>
                                          </p:val>
                                        </p:tav>
                                        <p:tav tm="100000">
                                          <p:val>
                                            <p:strVal val="#ppt_w"/>
                                          </p:val>
                                        </p:tav>
                                      </p:tavLst>
                                    </p:anim>
                                    <p:anim calcmode="lin" valueType="num">
                                      <p:cBhvr>
                                        <p:cTn id="47" dur="250" fill="hold"/>
                                        <p:tgtEl>
                                          <p:spTgt spid="167"/>
                                        </p:tgtEl>
                                        <p:attrNameLst>
                                          <p:attrName>ppt_h</p:attrName>
                                        </p:attrNameLst>
                                      </p:cBhvr>
                                      <p:tavLst>
                                        <p:tav tm="0">
                                          <p:val>
                                            <p:fltVal val="0"/>
                                          </p:val>
                                        </p:tav>
                                        <p:tav tm="100000">
                                          <p:val>
                                            <p:strVal val="#ppt_h"/>
                                          </p:val>
                                        </p:tav>
                                      </p:tavLst>
                                    </p:anim>
                                    <p:animEffect transition="in" filter="fade">
                                      <p:cBhvr>
                                        <p:cTn id="48" dur="250"/>
                                        <p:tgtEl>
                                          <p:spTgt spid="16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250"/>
                                        <p:tgtEl>
                                          <p:spTgt spid="74"/>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250"/>
                                        <p:tgtEl>
                                          <p:spTgt spid="75"/>
                                        </p:tgtEl>
                                      </p:cBhvr>
                                    </p:animEffect>
                                  </p:childTnLst>
                                </p:cTn>
                              </p:par>
                              <p:par>
                                <p:cTn id="55" presetID="53" presetClass="entr" presetSubtype="16" fill="hold" nodeType="withEffect">
                                  <p:stCondLst>
                                    <p:cond delay="250"/>
                                  </p:stCondLst>
                                  <p:childTnLst>
                                    <p:set>
                                      <p:cBhvr>
                                        <p:cTn id="56" dur="1" fill="hold">
                                          <p:stCondLst>
                                            <p:cond delay="0"/>
                                          </p:stCondLst>
                                        </p:cTn>
                                        <p:tgtEl>
                                          <p:spTgt spid="3"/>
                                        </p:tgtEl>
                                        <p:attrNameLst>
                                          <p:attrName>style.visibility</p:attrName>
                                        </p:attrNameLst>
                                      </p:cBhvr>
                                      <p:to>
                                        <p:strVal val="visible"/>
                                      </p:to>
                                    </p:set>
                                    <p:anim calcmode="lin" valueType="num">
                                      <p:cBhvr>
                                        <p:cTn id="57" dur="250" fill="hold"/>
                                        <p:tgtEl>
                                          <p:spTgt spid="3"/>
                                        </p:tgtEl>
                                        <p:attrNameLst>
                                          <p:attrName>ppt_w</p:attrName>
                                        </p:attrNameLst>
                                      </p:cBhvr>
                                      <p:tavLst>
                                        <p:tav tm="0">
                                          <p:val>
                                            <p:fltVal val="0"/>
                                          </p:val>
                                        </p:tav>
                                        <p:tav tm="100000">
                                          <p:val>
                                            <p:strVal val="#ppt_w"/>
                                          </p:val>
                                        </p:tav>
                                      </p:tavLst>
                                    </p:anim>
                                    <p:anim calcmode="lin" valueType="num">
                                      <p:cBhvr>
                                        <p:cTn id="58" dur="250" fill="hold"/>
                                        <p:tgtEl>
                                          <p:spTgt spid="3"/>
                                        </p:tgtEl>
                                        <p:attrNameLst>
                                          <p:attrName>ppt_h</p:attrName>
                                        </p:attrNameLst>
                                      </p:cBhvr>
                                      <p:tavLst>
                                        <p:tav tm="0">
                                          <p:val>
                                            <p:fltVal val="0"/>
                                          </p:val>
                                        </p:tav>
                                        <p:tav tm="100000">
                                          <p:val>
                                            <p:strVal val="#ppt_h"/>
                                          </p:val>
                                        </p:tav>
                                      </p:tavLst>
                                    </p:anim>
                                    <p:animEffect transition="in" filter="fade">
                                      <p:cBhvr>
                                        <p:cTn id="59" dur="250"/>
                                        <p:tgtEl>
                                          <p:spTgt spid="3"/>
                                        </p:tgtEl>
                                      </p:cBhvr>
                                    </p:animEffect>
                                  </p:childTnLst>
                                </p:cTn>
                              </p:par>
                              <p:par>
                                <p:cTn id="60" presetID="53" presetClass="entr" presetSubtype="16" fill="hold" nodeType="withEffect">
                                  <p:stCondLst>
                                    <p:cond delay="500"/>
                                  </p:stCondLst>
                                  <p:childTnLst>
                                    <p:set>
                                      <p:cBhvr>
                                        <p:cTn id="61" dur="1" fill="hold">
                                          <p:stCondLst>
                                            <p:cond delay="0"/>
                                          </p:stCondLst>
                                        </p:cTn>
                                        <p:tgtEl>
                                          <p:spTgt spid="169"/>
                                        </p:tgtEl>
                                        <p:attrNameLst>
                                          <p:attrName>style.visibility</p:attrName>
                                        </p:attrNameLst>
                                      </p:cBhvr>
                                      <p:to>
                                        <p:strVal val="visible"/>
                                      </p:to>
                                    </p:set>
                                    <p:anim calcmode="lin" valueType="num">
                                      <p:cBhvr>
                                        <p:cTn id="62" dur="250" fill="hold"/>
                                        <p:tgtEl>
                                          <p:spTgt spid="169"/>
                                        </p:tgtEl>
                                        <p:attrNameLst>
                                          <p:attrName>ppt_w</p:attrName>
                                        </p:attrNameLst>
                                      </p:cBhvr>
                                      <p:tavLst>
                                        <p:tav tm="0">
                                          <p:val>
                                            <p:fltVal val="0"/>
                                          </p:val>
                                        </p:tav>
                                        <p:tav tm="100000">
                                          <p:val>
                                            <p:strVal val="#ppt_w"/>
                                          </p:val>
                                        </p:tav>
                                      </p:tavLst>
                                    </p:anim>
                                    <p:anim calcmode="lin" valueType="num">
                                      <p:cBhvr>
                                        <p:cTn id="63" dur="250" fill="hold"/>
                                        <p:tgtEl>
                                          <p:spTgt spid="169"/>
                                        </p:tgtEl>
                                        <p:attrNameLst>
                                          <p:attrName>ppt_h</p:attrName>
                                        </p:attrNameLst>
                                      </p:cBhvr>
                                      <p:tavLst>
                                        <p:tav tm="0">
                                          <p:val>
                                            <p:fltVal val="0"/>
                                          </p:val>
                                        </p:tav>
                                        <p:tav tm="100000">
                                          <p:val>
                                            <p:strVal val="#ppt_h"/>
                                          </p:val>
                                        </p:tav>
                                      </p:tavLst>
                                    </p:anim>
                                    <p:animEffect transition="in" filter="fade">
                                      <p:cBhvr>
                                        <p:cTn id="64" dur="250"/>
                                        <p:tgtEl>
                                          <p:spTgt spid="169"/>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250"/>
                                        <p:tgtEl>
                                          <p:spTgt spid="76"/>
                                        </p:tgtEl>
                                      </p:cBhvr>
                                    </p:animEffect>
                                  </p:childTnLst>
                                </p:cTn>
                              </p:par>
                              <p:par>
                                <p:cTn id="68" presetID="53" presetClass="entr" presetSubtype="16" fill="hold" nodeType="withEffect">
                                  <p:stCondLst>
                                    <p:cond delay="750"/>
                                  </p:stCondLst>
                                  <p:childTnLst>
                                    <p:set>
                                      <p:cBhvr>
                                        <p:cTn id="69" dur="1" fill="hold">
                                          <p:stCondLst>
                                            <p:cond delay="0"/>
                                          </p:stCondLst>
                                        </p:cTn>
                                        <p:tgtEl>
                                          <p:spTgt spid="170"/>
                                        </p:tgtEl>
                                        <p:attrNameLst>
                                          <p:attrName>style.visibility</p:attrName>
                                        </p:attrNameLst>
                                      </p:cBhvr>
                                      <p:to>
                                        <p:strVal val="visible"/>
                                      </p:to>
                                    </p:set>
                                    <p:anim calcmode="lin" valueType="num">
                                      <p:cBhvr>
                                        <p:cTn id="70" dur="250" fill="hold"/>
                                        <p:tgtEl>
                                          <p:spTgt spid="170"/>
                                        </p:tgtEl>
                                        <p:attrNameLst>
                                          <p:attrName>ppt_w</p:attrName>
                                        </p:attrNameLst>
                                      </p:cBhvr>
                                      <p:tavLst>
                                        <p:tav tm="0">
                                          <p:val>
                                            <p:fltVal val="0"/>
                                          </p:val>
                                        </p:tav>
                                        <p:tav tm="100000">
                                          <p:val>
                                            <p:strVal val="#ppt_w"/>
                                          </p:val>
                                        </p:tav>
                                      </p:tavLst>
                                    </p:anim>
                                    <p:anim calcmode="lin" valueType="num">
                                      <p:cBhvr>
                                        <p:cTn id="71" dur="250" fill="hold"/>
                                        <p:tgtEl>
                                          <p:spTgt spid="170"/>
                                        </p:tgtEl>
                                        <p:attrNameLst>
                                          <p:attrName>ppt_h</p:attrName>
                                        </p:attrNameLst>
                                      </p:cBhvr>
                                      <p:tavLst>
                                        <p:tav tm="0">
                                          <p:val>
                                            <p:fltVal val="0"/>
                                          </p:val>
                                        </p:tav>
                                        <p:tav tm="100000">
                                          <p:val>
                                            <p:strVal val="#ppt_h"/>
                                          </p:val>
                                        </p:tav>
                                      </p:tavLst>
                                    </p:anim>
                                    <p:animEffect transition="in" filter="fade">
                                      <p:cBhvr>
                                        <p:cTn id="72" dur="250"/>
                                        <p:tgtEl>
                                          <p:spTgt spid="170"/>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77"/>
                                        </p:tgtEl>
                                        <p:attrNameLst>
                                          <p:attrName>style.visibility</p:attrName>
                                        </p:attrNameLst>
                                      </p:cBhvr>
                                      <p:to>
                                        <p:strVal val="visible"/>
                                      </p:to>
                                    </p:set>
                                    <p:animEffect transition="in" filter="fade">
                                      <p:cBhvr>
                                        <p:cTn id="75" dur="250"/>
                                        <p:tgtEl>
                                          <p:spTgt spid="77"/>
                                        </p:tgtEl>
                                      </p:cBhvr>
                                    </p:animEffect>
                                  </p:childTnLst>
                                </p:cTn>
                              </p:par>
                            </p:childTnLst>
                          </p:cTn>
                        </p:par>
                        <p:par>
                          <p:cTn id="76" fill="hold">
                            <p:stCondLst>
                              <p:cond delay="2500"/>
                            </p:stCondLst>
                            <p:childTnLst>
                              <p:par>
                                <p:cTn id="77" presetID="22" presetClass="entr" presetSubtype="8" fill="hold" nodeType="after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wipe(left)">
                                      <p:cBhvr>
                                        <p:cTn id="79" dur="1250"/>
                                        <p:tgtEl>
                                          <p:spTgt spid="129"/>
                                        </p:tgtEl>
                                      </p:cBhvr>
                                    </p:animEffect>
                                  </p:childTnLst>
                                </p:cTn>
                              </p:par>
                              <p:par>
                                <p:cTn id="80" presetID="53" presetClass="entr" presetSubtype="16" fill="hold" nodeType="withEffect">
                                  <p:stCondLst>
                                    <p:cond delay="0"/>
                                  </p:stCondLst>
                                  <p:childTnLst>
                                    <p:set>
                                      <p:cBhvr>
                                        <p:cTn id="81" dur="1" fill="hold">
                                          <p:stCondLst>
                                            <p:cond delay="0"/>
                                          </p:stCondLst>
                                        </p:cTn>
                                        <p:tgtEl>
                                          <p:spTgt spid="171"/>
                                        </p:tgtEl>
                                        <p:attrNameLst>
                                          <p:attrName>style.visibility</p:attrName>
                                        </p:attrNameLst>
                                      </p:cBhvr>
                                      <p:to>
                                        <p:strVal val="visible"/>
                                      </p:to>
                                    </p:set>
                                    <p:anim calcmode="lin" valueType="num">
                                      <p:cBhvr>
                                        <p:cTn id="82" dur="250" fill="hold"/>
                                        <p:tgtEl>
                                          <p:spTgt spid="171"/>
                                        </p:tgtEl>
                                        <p:attrNameLst>
                                          <p:attrName>ppt_w</p:attrName>
                                        </p:attrNameLst>
                                      </p:cBhvr>
                                      <p:tavLst>
                                        <p:tav tm="0">
                                          <p:val>
                                            <p:fltVal val="0"/>
                                          </p:val>
                                        </p:tav>
                                        <p:tav tm="100000">
                                          <p:val>
                                            <p:strVal val="#ppt_w"/>
                                          </p:val>
                                        </p:tav>
                                      </p:tavLst>
                                    </p:anim>
                                    <p:anim calcmode="lin" valueType="num">
                                      <p:cBhvr>
                                        <p:cTn id="83" dur="250" fill="hold"/>
                                        <p:tgtEl>
                                          <p:spTgt spid="171"/>
                                        </p:tgtEl>
                                        <p:attrNameLst>
                                          <p:attrName>ppt_h</p:attrName>
                                        </p:attrNameLst>
                                      </p:cBhvr>
                                      <p:tavLst>
                                        <p:tav tm="0">
                                          <p:val>
                                            <p:fltVal val="0"/>
                                          </p:val>
                                        </p:tav>
                                        <p:tav tm="100000">
                                          <p:val>
                                            <p:strVal val="#ppt_h"/>
                                          </p:val>
                                        </p:tav>
                                      </p:tavLst>
                                    </p:anim>
                                    <p:animEffect transition="in" filter="fade">
                                      <p:cBhvr>
                                        <p:cTn id="84" dur="250"/>
                                        <p:tgtEl>
                                          <p:spTgt spid="17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5"/>
                                        </p:tgtEl>
                                        <p:attrNameLst>
                                          <p:attrName>style.visibility</p:attrName>
                                        </p:attrNameLst>
                                      </p:cBhvr>
                                      <p:to>
                                        <p:strVal val="visible"/>
                                      </p:to>
                                    </p:set>
                                    <p:animEffect transition="in" filter="fade">
                                      <p:cBhvr>
                                        <p:cTn id="87" dur="250"/>
                                        <p:tgtEl>
                                          <p:spTgt spid="135"/>
                                        </p:tgtEl>
                                      </p:cBhvr>
                                    </p:animEffect>
                                  </p:childTnLst>
                                </p:cTn>
                              </p:par>
                              <p:par>
                                <p:cTn id="88" presetID="53" presetClass="entr" presetSubtype="16" fill="hold" nodeType="withEffect">
                                  <p:stCondLst>
                                    <p:cond delay="250"/>
                                  </p:stCondLst>
                                  <p:childTnLst>
                                    <p:set>
                                      <p:cBhvr>
                                        <p:cTn id="89" dur="1" fill="hold">
                                          <p:stCondLst>
                                            <p:cond delay="0"/>
                                          </p:stCondLst>
                                        </p:cTn>
                                        <p:tgtEl>
                                          <p:spTgt spid="172"/>
                                        </p:tgtEl>
                                        <p:attrNameLst>
                                          <p:attrName>style.visibility</p:attrName>
                                        </p:attrNameLst>
                                      </p:cBhvr>
                                      <p:to>
                                        <p:strVal val="visible"/>
                                      </p:to>
                                    </p:set>
                                    <p:anim calcmode="lin" valueType="num">
                                      <p:cBhvr>
                                        <p:cTn id="90" dur="250" fill="hold"/>
                                        <p:tgtEl>
                                          <p:spTgt spid="172"/>
                                        </p:tgtEl>
                                        <p:attrNameLst>
                                          <p:attrName>ppt_w</p:attrName>
                                        </p:attrNameLst>
                                      </p:cBhvr>
                                      <p:tavLst>
                                        <p:tav tm="0">
                                          <p:val>
                                            <p:fltVal val="0"/>
                                          </p:val>
                                        </p:tav>
                                        <p:tav tm="100000">
                                          <p:val>
                                            <p:strVal val="#ppt_w"/>
                                          </p:val>
                                        </p:tav>
                                      </p:tavLst>
                                    </p:anim>
                                    <p:anim calcmode="lin" valueType="num">
                                      <p:cBhvr>
                                        <p:cTn id="91" dur="250" fill="hold"/>
                                        <p:tgtEl>
                                          <p:spTgt spid="172"/>
                                        </p:tgtEl>
                                        <p:attrNameLst>
                                          <p:attrName>ppt_h</p:attrName>
                                        </p:attrNameLst>
                                      </p:cBhvr>
                                      <p:tavLst>
                                        <p:tav tm="0">
                                          <p:val>
                                            <p:fltVal val="0"/>
                                          </p:val>
                                        </p:tav>
                                        <p:tav tm="100000">
                                          <p:val>
                                            <p:strVal val="#ppt_h"/>
                                          </p:val>
                                        </p:tav>
                                      </p:tavLst>
                                    </p:anim>
                                    <p:animEffect transition="in" filter="fade">
                                      <p:cBhvr>
                                        <p:cTn id="92" dur="250"/>
                                        <p:tgtEl>
                                          <p:spTgt spid="172"/>
                                        </p:tgtEl>
                                      </p:cBhvr>
                                    </p:animEffect>
                                  </p:childTnLst>
                                </p:cTn>
                              </p:par>
                              <p:par>
                                <p:cTn id="93" presetID="10" presetClass="entr" presetSubtype="0" fill="hold" grpId="0" nodeType="withEffect">
                                  <p:stCondLst>
                                    <p:cond delay="250"/>
                                  </p:stCondLst>
                                  <p:childTnLst>
                                    <p:set>
                                      <p:cBhvr>
                                        <p:cTn id="94" dur="1" fill="hold">
                                          <p:stCondLst>
                                            <p:cond delay="0"/>
                                          </p:stCondLst>
                                        </p:cTn>
                                        <p:tgtEl>
                                          <p:spTgt spid="136"/>
                                        </p:tgtEl>
                                        <p:attrNameLst>
                                          <p:attrName>style.visibility</p:attrName>
                                        </p:attrNameLst>
                                      </p:cBhvr>
                                      <p:to>
                                        <p:strVal val="visible"/>
                                      </p:to>
                                    </p:set>
                                    <p:animEffect transition="in" filter="fade">
                                      <p:cBhvr>
                                        <p:cTn id="95" dur="250"/>
                                        <p:tgtEl>
                                          <p:spTgt spid="136"/>
                                        </p:tgtEl>
                                      </p:cBhvr>
                                    </p:animEffect>
                                  </p:childTnLst>
                                </p:cTn>
                              </p:par>
                              <p:par>
                                <p:cTn id="96" presetID="10" presetClass="entr" presetSubtype="0" fill="hold" grpId="0" nodeType="withEffect">
                                  <p:stCondLst>
                                    <p:cond delay="500"/>
                                  </p:stCondLst>
                                  <p:childTnLst>
                                    <p:set>
                                      <p:cBhvr>
                                        <p:cTn id="97" dur="1" fill="hold">
                                          <p:stCondLst>
                                            <p:cond delay="0"/>
                                          </p:stCondLst>
                                        </p:cTn>
                                        <p:tgtEl>
                                          <p:spTgt spid="137"/>
                                        </p:tgtEl>
                                        <p:attrNameLst>
                                          <p:attrName>style.visibility</p:attrName>
                                        </p:attrNameLst>
                                      </p:cBhvr>
                                      <p:to>
                                        <p:strVal val="visible"/>
                                      </p:to>
                                    </p:set>
                                    <p:animEffect transition="in" filter="fade">
                                      <p:cBhvr>
                                        <p:cTn id="98" dur="250"/>
                                        <p:tgtEl>
                                          <p:spTgt spid="137"/>
                                        </p:tgtEl>
                                      </p:cBhvr>
                                    </p:animEffect>
                                  </p:childTnLst>
                                </p:cTn>
                              </p:par>
                              <p:par>
                                <p:cTn id="99" presetID="53" presetClass="entr" presetSubtype="16" fill="hold" nodeType="withEffect">
                                  <p:stCondLst>
                                    <p:cond delay="500"/>
                                  </p:stCondLst>
                                  <p:childTnLst>
                                    <p:set>
                                      <p:cBhvr>
                                        <p:cTn id="100" dur="1" fill="hold">
                                          <p:stCondLst>
                                            <p:cond delay="0"/>
                                          </p:stCondLst>
                                        </p:cTn>
                                        <p:tgtEl>
                                          <p:spTgt spid="173"/>
                                        </p:tgtEl>
                                        <p:attrNameLst>
                                          <p:attrName>style.visibility</p:attrName>
                                        </p:attrNameLst>
                                      </p:cBhvr>
                                      <p:to>
                                        <p:strVal val="visible"/>
                                      </p:to>
                                    </p:set>
                                    <p:anim calcmode="lin" valueType="num">
                                      <p:cBhvr>
                                        <p:cTn id="101" dur="250" fill="hold"/>
                                        <p:tgtEl>
                                          <p:spTgt spid="173"/>
                                        </p:tgtEl>
                                        <p:attrNameLst>
                                          <p:attrName>ppt_w</p:attrName>
                                        </p:attrNameLst>
                                      </p:cBhvr>
                                      <p:tavLst>
                                        <p:tav tm="0">
                                          <p:val>
                                            <p:fltVal val="0"/>
                                          </p:val>
                                        </p:tav>
                                        <p:tav tm="100000">
                                          <p:val>
                                            <p:strVal val="#ppt_w"/>
                                          </p:val>
                                        </p:tav>
                                      </p:tavLst>
                                    </p:anim>
                                    <p:anim calcmode="lin" valueType="num">
                                      <p:cBhvr>
                                        <p:cTn id="102" dur="250" fill="hold"/>
                                        <p:tgtEl>
                                          <p:spTgt spid="173"/>
                                        </p:tgtEl>
                                        <p:attrNameLst>
                                          <p:attrName>ppt_h</p:attrName>
                                        </p:attrNameLst>
                                      </p:cBhvr>
                                      <p:tavLst>
                                        <p:tav tm="0">
                                          <p:val>
                                            <p:fltVal val="0"/>
                                          </p:val>
                                        </p:tav>
                                        <p:tav tm="100000">
                                          <p:val>
                                            <p:strVal val="#ppt_h"/>
                                          </p:val>
                                        </p:tav>
                                      </p:tavLst>
                                    </p:anim>
                                    <p:animEffect transition="in" filter="fade">
                                      <p:cBhvr>
                                        <p:cTn id="103" dur="250"/>
                                        <p:tgtEl>
                                          <p:spTgt spid="173"/>
                                        </p:tgtEl>
                                      </p:cBhvr>
                                    </p:animEffect>
                                  </p:childTnLst>
                                </p:cTn>
                              </p:par>
                              <p:par>
                                <p:cTn id="104" presetID="53" presetClass="entr" presetSubtype="16" fill="hold" nodeType="withEffect">
                                  <p:stCondLst>
                                    <p:cond delay="750"/>
                                  </p:stCondLst>
                                  <p:childTnLst>
                                    <p:set>
                                      <p:cBhvr>
                                        <p:cTn id="105" dur="1" fill="hold">
                                          <p:stCondLst>
                                            <p:cond delay="0"/>
                                          </p:stCondLst>
                                        </p:cTn>
                                        <p:tgtEl>
                                          <p:spTgt spid="174"/>
                                        </p:tgtEl>
                                        <p:attrNameLst>
                                          <p:attrName>style.visibility</p:attrName>
                                        </p:attrNameLst>
                                      </p:cBhvr>
                                      <p:to>
                                        <p:strVal val="visible"/>
                                      </p:to>
                                    </p:set>
                                    <p:anim calcmode="lin" valueType="num">
                                      <p:cBhvr>
                                        <p:cTn id="106" dur="250" fill="hold"/>
                                        <p:tgtEl>
                                          <p:spTgt spid="174"/>
                                        </p:tgtEl>
                                        <p:attrNameLst>
                                          <p:attrName>ppt_w</p:attrName>
                                        </p:attrNameLst>
                                      </p:cBhvr>
                                      <p:tavLst>
                                        <p:tav tm="0">
                                          <p:val>
                                            <p:fltVal val="0"/>
                                          </p:val>
                                        </p:tav>
                                        <p:tav tm="100000">
                                          <p:val>
                                            <p:strVal val="#ppt_w"/>
                                          </p:val>
                                        </p:tav>
                                      </p:tavLst>
                                    </p:anim>
                                    <p:anim calcmode="lin" valueType="num">
                                      <p:cBhvr>
                                        <p:cTn id="107" dur="250" fill="hold"/>
                                        <p:tgtEl>
                                          <p:spTgt spid="174"/>
                                        </p:tgtEl>
                                        <p:attrNameLst>
                                          <p:attrName>ppt_h</p:attrName>
                                        </p:attrNameLst>
                                      </p:cBhvr>
                                      <p:tavLst>
                                        <p:tav tm="0">
                                          <p:val>
                                            <p:fltVal val="0"/>
                                          </p:val>
                                        </p:tav>
                                        <p:tav tm="100000">
                                          <p:val>
                                            <p:strVal val="#ppt_h"/>
                                          </p:val>
                                        </p:tav>
                                      </p:tavLst>
                                    </p:anim>
                                    <p:animEffect transition="in" filter="fade">
                                      <p:cBhvr>
                                        <p:cTn id="108" dur="250"/>
                                        <p:tgtEl>
                                          <p:spTgt spid="174"/>
                                        </p:tgtEl>
                                      </p:cBhvr>
                                    </p:animEffect>
                                  </p:childTnLst>
                                </p:cTn>
                              </p:par>
                              <p:par>
                                <p:cTn id="109" presetID="10" presetClass="entr" presetSubtype="0" fill="hold" grpId="0" nodeType="withEffect">
                                  <p:stCondLst>
                                    <p:cond delay="750"/>
                                  </p:stCondLst>
                                  <p:childTnLst>
                                    <p:set>
                                      <p:cBhvr>
                                        <p:cTn id="110" dur="1" fill="hold">
                                          <p:stCondLst>
                                            <p:cond delay="0"/>
                                          </p:stCondLst>
                                        </p:cTn>
                                        <p:tgtEl>
                                          <p:spTgt spid="138"/>
                                        </p:tgtEl>
                                        <p:attrNameLst>
                                          <p:attrName>style.visibility</p:attrName>
                                        </p:attrNameLst>
                                      </p:cBhvr>
                                      <p:to>
                                        <p:strVal val="visible"/>
                                      </p:to>
                                    </p:set>
                                    <p:animEffect transition="in" filter="fade">
                                      <p:cBhvr>
                                        <p:cTn id="111" dur="2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74" grpId="0"/>
      <p:bldP spid="75" grpId="0"/>
      <p:bldP spid="76" grpId="0"/>
      <p:bldP spid="77" grpId="0"/>
      <p:bldP spid="135" grpId="0"/>
      <p:bldP spid="136" grpId="0"/>
      <p:bldP spid="137" grpId="0"/>
      <p:bldP spid="1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902902"/>
            <a:ext cx="11653523" cy="2765885"/>
          </a:xfrm>
        </p:spPr>
        <p:txBody>
          <a:bodyPr/>
          <a:lstStyle/>
          <a:p>
            <a:r>
              <a:rPr lang="en-US" sz="3200" b="1"/>
              <a:t>Create a Standard Linux App Service Plan</a:t>
            </a:r>
          </a:p>
          <a:p>
            <a:r>
              <a:rPr lang="en-US" sz="3200" b="1"/>
              <a:t>Create a Web App on the App Service Plan and deploy a Container</a:t>
            </a:r>
          </a:p>
          <a:p>
            <a:r>
              <a:rPr lang="en-US" sz="3200" b="1"/>
              <a:t>Configure it with Application Settings</a:t>
            </a:r>
          </a:p>
          <a:p>
            <a:r>
              <a:rPr lang="en-US" sz="3200" b="1"/>
              <a:t>Click around and play!</a:t>
            </a:r>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Challenge 5</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Deploy the Web Site!</a:t>
            </a:r>
          </a:p>
        </p:txBody>
      </p:sp>
    </p:spTree>
    <p:extLst>
      <p:ext uri="{BB962C8B-B14F-4D97-AF65-F5344CB8AC3E}">
        <p14:creationId xmlns:p14="http://schemas.microsoft.com/office/powerpoint/2010/main" val="20810811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902902"/>
            <a:ext cx="11653523" cy="3245504"/>
          </a:xfrm>
        </p:spPr>
        <p:txBody>
          <a:bodyPr/>
          <a:lstStyle/>
          <a:p>
            <a:r>
              <a:rPr lang="en-US" sz="3200" b="1"/>
              <a:t>Open the website (getting the URL from the Web App)</a:t>
            </a:r>
          </a:p>
          <a:p>
            <a:pPr lvl="1"/>
            <a:r>
              <a:rPr lang="en-US" sz="3000" b="1"/>
              <a:t>Plan trips, switch browser, InPrivate/Incognito is your friend</a:t>
            </a:r>
          </a:p>
          <a:p>
            <a:r>
              <a:rPr lang="en-US" sz="3200" b="1"/>
              <a:t>Click the various services you created</a:t>
            </a:r>
          </a:p>
          <a:p>
            <a:r>
              <a:rPr lang="en-US" sz="3200" b="1"/>
              <a:t>Explore App Insights and all the data available</a:t>
            </a:r>
          </a:p>
          <a:p>
            <a:r>
              <a:rPr lang="en-US" sz="3200" b="1"/>
              <a:t>Click around and play!</a:t>
            </a:r>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The Site Works!!!!!!</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Now What?</a:t>
            </a:r>
          </a:p>
        </p:txBody>
      </p:sp>
    </p:spTree>
    <p:extLst>
      <p:ext uri="{BB962C8B-B14F-4D97-AF65-F5344CB8AC3E}">
        <p14:creationId xmlns:p14="http://schemas.microsoft.com/office/powerpoint/2010/main" val="212554452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E8BB-1F44-B946-B118-6C380D7CE8F0}"/>
              </a:ext>
            </a:extLst>
          </p:cNvPr>
          <p:cNvSpPr>
            <a:spLocks noGrp="1"/>
          </p:cNvSpPr>
          <p:nvPr>
            <p:ph type="title"/>
          </p:nvPr>
        </p:nvSpPr>
        <p:spPr>
          <a:xfrm>
            <a:off x="838200" y="365125"/>
            <a:ext cx="10515600" cy="1325563"/>
          </a:xfr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6600">
                <a:latin typeface="Segoe UI Light" panose="020B0502040204020203" pitchFamily="34" charset="0"/>
              </a:rPr>
              <a:t>Recap</a:t>
            </a:r>
          </a:p>
        </p:txBody>
      </p:sp>
      <p:sp>
        <p:nvSpPr>
          <p:cNvPr id="26" name="TextBox 2">
            <a:extLst>
              <a:ext uri="{FF2B5EF4-FFF2-40B4-BE49-F238E27FC236}">
                <a16:creationId xmlns:a16="http://schemas.microsoft.com/office/drawing/2014/main" id="{B3CE77BD-D327-4195-9514-F9700EEF2AA6}"/>
              </a:ext>
            </a:extLst>
          </p:cNvPr>
          <p:cNvSpPr txBox="1"/>
          <p:nvPr/>
        </p:nvSpPr>
        <p:spPr>
          <a:xfrm>
            <a:off x="665108" y="1813448"/>
            <a:ext cx="4513066" cy="4369979"/>
          </a:xfrm>
          <a:prstGeom prst="rect">
            <a:avLst/>
          </a:prstGeom>
          <a:noFill/>
        </p:spPr>
        <p:txBody>
          <a:bodyPr wrap="square" lIns="182880" tIns="146304" rIns="182880" bIns="146304"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You utilized the follow Azure Services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Cosmos DB</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Container Instances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App Insights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App Services</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You utilized the following Azure Tools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Cloud Shell</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ARM Templates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Portal</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And when you are done playing, it cleans up in a few minutes</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From scratch, you deployed a working microservices solution</a:t>
            </a:r>
          </a:p>
        </p:txBody>
      </p:sp>
      <p:pic>
        <p:nvPicPr>
          <p:cNvPr id="8" name="Picture 7">
            <a:extLst>
              <a:ext uri="{FF2B5EF4-FFF2-40B4-BE49-F238E27FC236}">
                <a16:creationId xmlns:a16="http://schemas.microsoft.com/office/drawing/2014/main" id="{6E9600CC-663A-4418-9D5B-362AE9AF1A7A}"/>
              </a:ext>
            </a:extLst>
          </p:cNvPr>
          <p:cNvPicPr>
            <a:picLocks noChangeAspect="1"/>
          </p:cNvPicPr>
          <p:nvPr/>
        </p:nvPicPr>
        <p:blipFill>
          <a:blip r:embed="rId3"/>
          <a:stretch>
            <a:fillRect/>
          </a:stretch>
        </p:blipFill>
        <p:spPr>
          <a:xfrm>
            <a:off x="3699216" y="1967561"/>
            <a:ext cx="7654584" cy="4667377"/>
          </a:xfrm>
          <a:prstGeom prst="rect">
            <a:avLst/>
          </a:prstGeom>
        </p:spPr>
      </p:pic>
    </p:spTree>
    <p:extLst>
      <p:ext uri="{BB962C8B-B14F-4D97-AF65-F5344CB8AC3E}">
        <p14:creationId xmlns:p14="http://schemas.microsoft.com/office/powerpoint/2010/main" val="160888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0204C-899A-4683-8574-7684A3A87B97}"/>
              </a:ext>
            </a:extLst>
          </p:cNvPr>
          <p:cNvSpPr>
            <a:spLocks noGrp="1"/>
          </p:cNvSpPr>
          <p:nvPr>
            <p:ph idx="1"/>
          </p:nvPr>
        </p:nvSpPr>
        <p:spPr>
          <a:xfrm>
            <a:off x="269240" y="1327198"/>
            <a:ext cx="11292477" cy="5358273"/>
          </a:xfrm>
        </p:spPr>
        <p:txBody>
          <a:bodyPr>
            <a:normAutofit fontScale="77500" lnSpcReduction="20000"/>
          </a:bodyPr>
          <a:lstStyle/>
          <a:p>
            <a:pPr lvl="0"/>
            <a:r>
              <a:rPr lang="en-US"/>
              <a:t>Azure Cloud Shell:  </a:t>
            </a:r>
            <a:r>
              <a:rPr lang="en-US" u="sng">
                <a:hlinkClick r:id="rId2"/>
              </a:rPr>
              <a:t>https://docs.microsoft.com/en-us/azure/cloud-shell/overview</a:t>
            </a:r>
            <a:r>
              <a:rPr lang="en-US"/>
              <a:t> </a:t>
            </a:r>
          </a:p>
          <a:p>
            <a:pPr lvl="0"/>
            <a:r>
              <a:rPr lang="en-US"/>
              <a:t>Install the Azure CLI: </a:t>
            </a:r>
            <a:r>
              <a:rPr lang="en-US" u="sng">
                <a:hlinkClick r:id="rId3"/>
              </a:rPr>
              <a:t>https://docs.microsoft.com/en-us/cli/azure/install-azure-cli?view=azure-cli-latest</a:t>
            </a:r>
            <a:r>
              <a:rPr lang="en-US"/>
              <a:t> </a:t>
            </a:r>
          </a:p>
          <a:p>
            <a:pPr lvl="0"/>
            <a:r>
              <a:rPr lang="en-US"/>
              <a:t>Azure CLI Reference: </a:t>
            </a:r>
            <a:r>
              <a:rPr lang="en-US" u="sng">
                <a:hlinkClick r:id="rId4"/>
              </a:rPr>
              <a:t>https://docs.microsoft.com/en-us/cli/azure/reference-index?view=azure-cli-latest</a:t>
            </a:r>
            <a:r>
              <a:rPr lang="en-US"/>
              <a:t> </a:t>
            </a:r>
          </a:p>
          <a:p>
            <a:r>
              <a:rPr lang="en-US"/>
              <a:t>Azure Naming Conventions:  </a:t>
            </a:r>
            <a:r>
              <a:rPr lang="en-US" u="sng">
                <a:hlinkClick r:id="rId5"/>
              </a:rPr>
              <a:t>https://docs.microsoft.com/en-us/azure/architecture/best-practices/naming-conventions</a:t>
            </a:r>
            <a:r>
              <a:rPr lang="en-US"/>
              <a:t> </a:t>
            </a:r>
          </a:p>
          <a:p>
            <a:pPr lvl="0"/>
            <a:r>
              <a:rPr lang="en-US"/>
              <a:t>App Insights: </a:t>
            </a:r>
            <a:r>
              <a:rPr lang="en-US" u="sng">
                <a:hlinkClick r:id="rId6"/>
              </a:rPr>
              <a:t>https://docs.microsoft.com/en-us/azure/azure-monitor/app/app-insights-overview</a:t>
            </a:r>
            <a:r>
              <a:rPr lang="en-US"/>
              <a:t> </a:t>
            </a:r>
          </a:p>
          <a:p>
            <a:pPr lvl="0"/>
            <a:r>
              <a:rPr lang="en-US"/>
              <a:t>ARM Templates: </a:t>
            </a:r>
            <a:r>
              <a:rPr lang="en-US" u="sng">
                <a:hlinkClick r:id="rId7"/>
              </a:rPr>
              <a:t>https://docs.microsoft.com/en-us/azure/azure-resource-manager/resource-group-authoring-templates</a:t>
            </a:r>
            <a:r>
              <a:rPr lang="en-US"/>
              <a:t> </a:t>
            </a:r>
          </a:p>
          <a:p>
            <a:r>
              <a:rPr lang="en-US"/>
              <a:t>Cosmos DB: </a:t>
            </a:r>
            <a:r>
              <a:rPr lang="en-US" u="sng">
                <a:hlinkClick r:id="rId8"/>
              </a:rPr>
              <a:t>https://docs.microsoft.com/en-us/azure/cosmos-db/</a:t>
            </a:r>
            <a:endParaRPr lang="en-US"/>
          </a:p>
          <a:p>
            <a:r>
              <a:rPr lang="en-US"/>
              <a:t>Azure Container Instances:  </a:t>
            </a:r>
            <a:r>
              <a:rPr lang="en-US" u="sng">
                <a:hlinkClick r:id="rId9"/>
              </a:rPr>
              <a:t>https://docs.microsoft.com/en-us/azure/container-instances/</a:t>
            </a:r>
            <a:endParaRPr lang="en-US" u="sng"/>
          </a:p>
          <a:p>
            <a:pPr lvl="0"/>
            <a:r>
              <a:rPr lang="en-US"/>
              <a:t>App Service Plans: </a:t>
            </a:r>
            <a:r>
              <a:rPr lang="en-US" u="sng">
                <a:hlinkClick r:id="rId10"/>
              </a:rPr>
              <a:t>https://docs.microsoft.com/en-us/azure/app-service/overview-hosting-plans</a:t>
            </a:r>
            <a:endParaRPr lang="en-US"/>
          </a:p>
          <a:p>
            <a:pPr lvl="0"/>
            <a:r>
              <a:rPr lang="en-US"/>
              <a:t>App Services: </a:t>
            </a:r>
            <a:r>
              <a:rPr lang="en-US" u="sng">
                <a:hlinkClick r:id="rId11"/>
              </a:rPr>
              <a:t>https://docs.microsoft.com/en-us/azure/app-service/</a:t>
            </a:r>
            <a:endParaRPr lang="en-US"/>
          </a:p>
          <a:p>
            <a:endParaRPr lang="en-US" u="sng"/>
          </a:p>
          <a:p>
            <a:endParaRPr lang="en-US"/>
          </a:p>
          <a:p>
            <a:endParaRPr lang="en-US"/>
          </a:p>
          <a:p>
            <a:endParaRPr lang="en-US"/>
          </a:p>
        </p:txBody>
      </p:sp>
      <p:sp>
        <p:nvSpPr>
          <p:cNvPr id="5" name="Title 1">
            <a:extLst>
              <a:ext uri="{FF2B5EF4-FFF2-40B4-BE49-F238E27FC236}">
                <a16:creationId xmlns:a16="http://schemas.microsoft.com/office/drawing/2014/main" id="{0BACF229-B99A-41F3-B526-6786049E802C}"/>
              </a:ext>
            </a:extLst>
          </p:cNvPr>
          <p:cNvSpPr>
            <a:spLocks noGrp="1"/>
          </p:cNvSpPr>
          <p:nvPr>
            <p:ph type="title"/>
          </p:nvPr>
        </p:nvSpPr>
        <p:spPr>
          <a:xfrm>
            <a:off x="269240" y="289511"/>
            <a:ext cx="11655840" cy="899665"/>
          </a:xfrm>
        </p:spPr>
        <p:txBody>
          <a:bodyPr/>
          <a:lstStyle/>
          <a:p>
            <a:r>
              <a:rPr lang="en-US"/>
              <a:t>Additional Resources</a:t>
            </a:r>
          </a:p>
        </p:txBody>
      </p:sp>
    </p:spTree>
    <p:extLst>
      <p:ext uri="{BB962C8B-B14F-4D97-AF65-F5344CB8AC3E}">
        <p14:creationId xmlns:p14="http://schemas.microsoft.com/office/powerpoint/2010/main" val="404109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97D58E-AD9E-4950-8A2F-559B95DC39D4}"/>
              </a:ext>
            </a:extLst>
          </p:cNvPr>
          <p:cNvPicPr>
            <a:picLocks noChangeAspect="1"/>
          </p:cNvPicPr>
          <p:nvPr/>
        </p:nvPicPr>
        <p:blipFill>
          <a:blip r:embed="rId3"/>
          <a:stretch>
            <a:fillRect/>
          </a:stretch>
        </p:blipFill>
        <p:spPr>
          <a:xfrm>
            <a:off x="4405676" y="1436689"/>
            <a:ext cx="7492637" cy="4832352"/>
          </a:xfrm>
          <a:prstGeom prst="rect">
            <a:avLst/>
          </a:prstGeom>
        </p:spPr>
      </p:pic>
      <p:pic>
        <p:nvPicPr>
          <p:cNvPr id="8" name="Picture 7">
            <a:extLst>
              <a:ext uri="{FF2B5EF4-FFF2-40B4-BE49-F238E27FC236}">
                <a16:creationId xmlns:a16="http://schemas.microsoft.com/office/drawing/2014/main" id="{B03E8D2A-C248-4AAC-960A-1E30BA06BCC6}"/>
              </a:ext>
            </a:extLst>
          </p:cNvPr>
          <p:cNvPicPr>
            <a:picLocks noChangeAspect="1"/>
          </p:cNvPicPr>
          <p:nvPr/>
        </p:nvPicPr>
        <p:blipFill>
          <a:blip r:embed="rId4"/>
          <a:stretch>
            <a:fillRect/>
          </a:stretch>
        </p:blipFill>
        <p:spPr>
          <a:xfrm>
            <a:off x="4405677" y="1436688"/>
            <a:ext cx="7492637" cy="4832350"/>
          </a:xfrm>
          <a:prstGeom prst="rect">
            <a:avLst/>
          </a:prstGeom>
        </p:spPr>
      </p:pic>
      <p:pic>
        <p:nvPicPr>
          <p:cNvPr id="2" name="Picture 1">
            <a:extLst>
              <a:ext uri="{FF2B5EF4-FFF2-40B4-BE49-F238E27FC236}">
                <a16:creationId xmlns:a16="http://schemas.microsoft.com/office/drawing/2014/main" id="{94049306-C703-4CC2-9492-6595119ABC2B}"/>
              </a:ext>
            </a:extLst>
          </p:cNvPr>
          <p:cNvPicPr>
            <a:picLocks noChangeAspect="1"/>
          </p:cNvPicPr>
          <p:nvPr/>
        </p:nvPicPr>
        <p:blipFill>
          <a:blip r:embed="rId3"/>
          <a:stretch>
            <a:fillRect/>
          </a:stretch>
        </p:blipFill>
        <p:spPr>
          <a:xfrm>
            <a:off x="4405677" y="1436687"/>
            <a:ext cx="7492636" cy="4832351"/>
          </a:xfrm>
          <a:prstGeom prst="rect">
            <a:avLst/>
          </a:prstGeom>
        </p:spPr>
      </p:pic>
      <p:pic>
        <p:nvPicPr>
          <p:cNvPr id="3" name="Picture 2">
            <a:extLst>
              <a:ext uri="{FF2B5EF4-FFF2-40B4-BE49-F238E27FC236}">
                <a16:creationId xmlns:a16="http://schemas.microsoft.com/office/drawing/2014/main" id="{5E577182-8F10-4EFA-B6D6-0BB71266EDE8}"/>
              </a:ext>
            </a:extLst>
          </p:cNvPr>
          <p:cNvPicPr>
            <a:picLocks noChangeAspect="1"/>
          </p:cNvPicPr>
          <p:nvPr/>
        </p:nvPicPr>
        <p:blipFill>
          <a:blip r:embed="rId4"/>
          <a:stretch>
            <a:fillRect/>
          </a:stretch>
        </p:blipFill>
        <p:spPr>
          <a:xfrm>
            <a:off x="4405677" y="1436687"/>
            <a:ext cx="7492636" cy="4832350"/>
          </a:xfrm>
          <a:prstGeom prst="rect">
            <a:avLst/>
          </a:prstGeom>
        </p:spPr>
      </p:pic>
      <p:sp>
        <p:nvSpPr>
          <p:cNvPr id="4" name="Title 3">
            <a:extLst>
              <a:ext uri="{FF2B5EF4-FFF2-40B4-BE49-F238E27FC236}">
                <a16:creationId xmlns:a16="http://schemas.microsoft.com/office/drawing/2014/main" id="{0D5DD968-F5EF-431A-A1E9-49E3A8CCD933}"/>
              </a:ext>
            </a:extLst>
          </p:cNvPr>
          <p:cNvSpPr>
            <a:spLocks noGrp="1"/>
          </p:cNvSpPr>
          <p:nvPr>
            <p:ph type="title"/>
          </p:nvPr>
        </p:nvSpPr>
        <p:spPr>
          <a:xfrm>
            <a:off x="588263" y="457200"/>
            <a:ext cx="11018520" cy="553998"/>
          </a:xfrm>
        </p:spPr>
        <p:txBody>
          <a:bodyPr>
            <a:normAutofit fontScale="90000"/>
          </a:bodyPr>
          <a:lstStyle/>
          <a:p>
            <a:r>
              <a:rPr lang="en-US">
                <a:latin typeface="Segoe UI" panose="020B0502040204020203" pitchFamily="34" charset="0"/>
                <a:cs typeface="Segoe UI" panose="020B0502040204020203" pitchFamily="34" charset="0"/>
              </a:rPr>
              <a:t>Azure Portal —portal.azure.com</a:t>
            </a:r>
          </a:p>
        </p:txBody>
      </p:sp>
      <p:sp>
        <p:nvSpPr>
          <p:cNvPr id="6" name="Rectangle 5">
            <a:extLst>
              <a:ext uri="{FF2B5EF4-FFF2-40B4-BE49-F238E27FC236}">
                <a16:creationId xmlns:a16="http://schemas.microsoft.com/office/drawing/2014/main" id="{CD4E87C3-33E6-4C70-89EE-051843E51857}"/>
              </a:ext>
            </a:extLst>
          </p:cNvPr>
          <p:cNvSpPr/>
          <p:nvPr/>
        </p:nvSpPr>
        <p:spPr bwMode="auto">
          <a:xfrm>
            <a:off x="1" y="1436684"/>
            <a:ext cx="4405674" cy="41106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marL="342900" marR="0" lvl="0"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See all your resources</a:t>
            </a:r>
          </a:p>
          <a:p>
            <a:pPr marL="342900" marR="0" lvl="0"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Create portal dashboards by:</a:t>
            </a:r>
          </a:p>
          <a:p>
            <a:pPr marL="800100" marR="0" lvl="1"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key roles</a:t>
            </a:r>
          </a:p>
          <a:p>
            <a:pPr marL="800100" marR="0" lvl="1"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key projects</a:t>
            </a:r>
          </a:p>
          <a:p>
            <a:pPr marL="800100" marR="0" lvl="1"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key service KPIs</a:t>
            </a:r>
          </a:p>
          <a:p>
            <a:pPr marL="342900" marR="0" lvl="0"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Use the Azure Cloud Shell!</a:t>
            </a:r>
          </a:p>
        </p:txBody>
      </p:sp>
    </p:spTree>
    <p:extLst>
      <p:ext uri="{BB962C8B-B14F-4D97-AF65-F5344CB8AC3E}">
        <p14:creationId xmlns:p14="http://schemas.microsoft.com/office/powerpoint/2010/main" val="20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4.375E-6 2.59259E-6 L -4.375E-6 0.04051 " pathEditMode="relative" rAng="0" ptsTypes="AA">
                                      <p:cBhvr>
                                        <p:cTn id="9" dur="750" spd="-100000" fill="hold"/>
                                        <p:tgtEl>
                                          <p:spTgt spid="4"/>
                                        </p:tgtEl>
                                        <p:attrNameLst>
                                          <p:attrName>ppt_x</p:attrName>
                                          <p:attrName>ppt_y</p:attrName>
                                        </p:attrNameLst>
                                      </p:cBhvr>
                                      <p:rCtr x="0" y="2014"/>
                                    </p:animMotion>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nodeType="clickEffect">
                                  <p:stCondLst>
                                    <p:cond delay="0"/>
                                  </p:stCondLst>
                                  <p:childTnLst>
                                    <p:animEffect transition="out" filter="wipe(left)">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1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42" presetClass="path" presetSubtype="0" decel="100000" fill="hold" grpId="1" nodeType="withEffect">
                                  <p:stCondLst>
                                    <p:cond delay="0"/>
                                  </p:stCondLst>
                                  <p:childTnLst>
                                    <p:animMotion origin="layout" path="M 1.04167E-6 4.07407E-6 L 1.04167E-6 0.04051 " pathEditMode="relative" rAng="0" ptsTypes="AA">
                                      <p:cBhvr>
                                        <p:cTn id="25" dur="750" spd="-100000" fill="hold"/>
                                        <p:tgtEl>
                                          <p:spTgt spid="6"/>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2E0BD7-28AA-4345-B40D-021EC1C42784}"/>
              </a:ext>
            </a:extLst>
          </p:cNvPr>
          <p:cNvSpPr>
            <a:spLocks noGrp="1"/>
          </p:cNvSpPr>
          <p:nvPr>
            <p:ph type="body" sz="quarter" idx="4294967295"/>
          </p:nvPr>
        </p:nvSpPr>
        <p:spPr>
          <a:xfrm>
            <a:off x="586391" y="1434369"/>
            <a:ext cx="4118960" cy="630942"/>
          </a:xfrm>
        </p:spPr>
        <p:txBody>
          <a:bodyPr/>
          <a:lstStyle/>
          <a:p>
            <a:pPr marL="0" indent="0">
              <a:spcBef>
                <a:spcPts val="600"/>
              </a:spcBef>
              <a:buNone/>
            </a:pPr>
            <a:endParaRPr lang="en-US" sz="1800">
              <a:latin typeface="Segoe UI" panose="020B0502040204020203" pitchFamily="34" charset="0"/>
              <a:cs typeface="Segoe UI" panose="020B0502040204020203" pitchFamily="34" charset="0"/>
            </a:endParaRPr>
          </a:p>
          <a:p>
            <a:pPr marL="0" indent="0">
              <a:spcBef>
                <a:spcPts val="600"/>
              </a:spcBef>
              <a:buNone/>
            </a:pPr>
            <a:endParaRPr lang="en-US" sz="1800">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E5E1D279-4A00-46B4-8FB0-E74CCBCFEF2C}"/>
              </a:ext>
            </a:extLst>
          </p:cNvPr>
          <p:cNvSpPr>
            <a:spLocks noGrp="1"/>
          </p:cNvSpPr>
          <p:nvPr>
            <p:ph type="title"/>
          </p:nvPr>
        </p:nvSpPr>
        <p:spPr>
          <a:xfrm>
            <a:off x="588263" y="457200"/>
            <a:ext cx="11018520" cy="553998"/>
          </a:xfrm>
        </p:spPr>
        <p:txBody>
          <a:bodyPr>
            <a:normAutofit fontScale="90000"/>
          </a:bodyPr>
          <a:lstStyle/>
          <a:p>
            <a:r>
              <a:rPr lang="en-US">
                <a:latin typeface="Segoe UI" panose="020B0502040204020203" pitchFamily="34" charset="0"/>
                <a:cs typeface="Segoe UI" panose="020B0502040204020203" pitchFamily="34" charset="0"/>
              </a:rPr>
              <a:t>Azure Cloud Shell</a:t>
            </a:r>
          </a:p>
        </p:txBody>
      </p:sp>
      <p:pic>
        <p:nvPicPr>
          <p:cNvPr id="4" name="Picture 3">
            <a:extLst>
              <a:ext uri="{FF2B5EF4-FFF2-40B4-BE49-F238E27FC236}">
                <a16:creationId xmlns:a16="http://schemas.microsoft.com/office/drawing/2014/main" id="{2171B84B-C207-4B11-BA27-2A373C150CD8}"/>
              </a:ext>
            </a:extLst>
          </p:cNvPr>
          <p:cNvPicPr>
            <a:picLocks noChangeAspect="1"/>
          </p:cNvPicPr>
          <p:nvPr/>
        </p:nvPicPr>
        <p:blipFill>
          <a:blip r:embed="rId3"/>
          <a:stretch>
            <a:fillRect/>
          </a:stretch>
        </p:blipFill>
        <p:spPr>
          <a:xfrm>
            <a:off x="5670955" y="1434369"/>
            <a:ext cx="6227358" cy="4834669"/>
          </a:xfrm>
          <a:prstGeom prst="rect">
            <a:avLst/>
          </a:prstGeom>
        </p:spPr>
      </p:pic>
      <p:sp>
        <p:nvSpPr>
          <p:cNvPr id="5" name="Rectangle 4">
            <a:extLst>
              <a:ext uri="{FF2B5EF4-FFF2-40B4-BE49-F238E27FC236}">
                <a16:creationId xmlns:a16="http://schemas.microsoft.com/office/drawing/2014/main" id="{95F5B559-96C9-4FF3-A60C-E691F94E46D3}"/>
              </a:ext>
            </a:extLst>
          </p:cNvPr>
          <p:cNvSpPr/>
          <p:nvPr/>
        </p:nvSpPr>
        <p:spPr bwMode="auto">
          <a:xfrm>
            <a:off x="95278" y="1958764"/>
            <a:ext cx="4837823" cy="30372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Shell access from virtually anywhere</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Common tools and programming languages included</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Persist your files in attached cloud storage</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Create and edit files in the Cloud Shell editor</a:t>
            </a:r>
          </a:p>
        </p:txBody>
      </p:sp>
    </p:spTree>
    <p:extLst>
      <p:ext uri="{BB962C8B-B14F-4D97-AF65-F5344CB8AC3E}">
        <p14:creationId xmlns:p14="http://schemas.microsoft.com/office/powerpoint/2010/main" val="3421334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4.375E-6 2.59259E-6 L -4.375E-6 0.04051 " pathEditMode="relative" rAng="0" ptsTypes="AA">
                                      <p:cBhvr>
                                        <p:cTn id="9" dur="750" spd="-100000" fill="hold"/>
                                        <p:tgtEl>
                                          <p:spTgt spid="3"/>
                                        </p:tgtEl>
                                        <p:attrNameLst>
                                          <p:attrName>ppt_x</p:attrName>
                                          <p:attrName>ppt_y</p:attrName>
                                        </p:attrNameLst>
                                      </p:cBhvr>
                                      <p:rCtr x="0" y="2014"/>
                                    </p:animMotion>
                                  </p:childTnLst>
                                </p:cTn>
                              </p:par>
                              <p:par>
                                <p:cTn id="10" presetID="10" presetClass="entr" presetSubtype="0" fill="hold" grpId="0" nodeType="withEffect" nodePh="1">
                                  <p:stCondLst>
                                    <p:cond delay="15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750"/>
                            </p:stCondLst>
                            <p:childTnLst>
                              <p:par>
                                <p:cTn id="14" presetID="10" presetClass="entr" presetSubtype="0" fill="hold" grpId="0" nodeType="afterEffect">
                                  <p:stCondLst>
                                    <p:cond delay="1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42" presetClass="path" presetSubtype="0" decel="100000" fill="hold" grpId="1" nodeType="withEffect">
                                  <p:stCondLst>
                                    <p:cond delay="0"/>
                                  </p:stCondLst>
                                  <p:childTnLst>
                                    <p:animMotion origin="layout" path="M -2.08333E-6 -4.07407E-6 L -2.08333E-6 0.04051 " pathEditMode="relative" rAng="0" ptsTypes="AA">
                                      <p:cBhvr>
                                        <p:cTn id="18" dur="750" spd="-100000" fill="hold"/>
                                        <p:tgtEl>
                                          <p:spTgt spid="5"/>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CCA95-FB87-4F2C-9862-D4C400B413EB}"/>
              </a:ext>
            </a:extLst>
          </p:cNvPr>
          <p:cNvSpPr>
            <a:spLocks noGrp="1"/>
          </p:cNvSpPr>
          <p:nvPr>
            <p:ph type="title"/>
          </p:nvPr>
        </p:nvSpPr>
        <p:spPr/>
        <p:txBody>
          <a:bodyPr>
            <a:normAutofit fontScale="90000"/>
          </a:bodyPr>
          <a:lstStyle/>
          <a:p>
            <a:r>
              <a:rPr lang="en-US">
                <a:latin typeface="Segoe UI" panose="020B0502040204020203" pitchFamily="34" charset="0"/>
                <a:cs typeface="Segoe UI" panose="020B0502040204020203" pitchFamily="34" charset="0"/>
              </a:rPr>
              <a:t>Azure CLI</a:t>
            </a:r>
          </a:p>
        </p:txBody>
      </p:sp>
      <p:pic>
        <p:nvPicPr>
          <p:cNvPr id="5" name="Picture 4">
            <a:extLst>
              <a:ext uri="{FF2B5EF4-FFF2-40B4-BE49-F238E27FC236}">
                <a16:creationId xmlns:a16="http://schemas.microsoft.com/office/drawing/2014/main" id="{C00AD748-5605-4ECD-B4BD-DA9050C67332}"/>
              </a:ext>
            </a:extLst>
          </p:cNvPr>
          <p:cNvPicPr>
            <a:picLocks noChangeAspect="1"/>
          </p:cNvPicPr>
          <p:nvPr/>
        </p:nvPicPr>
        <p:blipFill>
          <a:blip r:embed="rId2"/>
          <a:stretch>
            <a:fillRect/>
          </a:stretch>
        </p:blipFill>
        <p:spPr>
          <a:xfrm>
            <a:off x="5280509" y="48445"/>
            <a:ext cx="6911491" cy="6858000"/>
          </a:xfrm>
          <a:prstGeom prst="rect">
            <a:avLst/>
          </a:prstGeom>
        </p:spPr>
      </p:pic>
      <p:sp>
        <p:nvSpPr>
          <p:cNvPr id="7" name="Rectangle 6">
            <a:extLst>
              <a:ext uri="{FF2B5EF4-FFF2-40B4-BE49-F238E27FC236}">
                <a16:creationId xmlns:a16="http://schemas.microsoft.com/office/drawing/2014/main" id="{1DDD5486-B57C-4D4F-AC3B-2A6D4D26F0FA}"/>
              </a:ext>
            </a:extLst>
          </p:cNvPr>
          <p:cNvSpPr/>
          <p:nvPr/>
        </p:nvSpPr>
        <p:spPr bwMode="auto">
          <a:xfrm>
            <a:off x="0" y="1642445"/>
            <a:ext cx="4278465" cy="30372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146304" rIns="182880" bIns="146304" numCol="1" spcCol="0" rtlCol="0" fromWordArt="0" anchor="ctr" anchorCtr="0" forceAA="0" compatLnSpc="1">
            <a:prstTxWarp prst="textNoShape">
              <a:avLst/>
            </a:prstTxWarp>
            <a:noAutofit/>
          </a:bodyPr>
          <a:lstStyle/>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Command Line Interface for Azure</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Create/Manage/Query various Services</a:t>
            </a:r>
          </a:p>
          <a:p>
            <a:pPr marL="285750" marR="0" lvl="0" indent="-28575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gradFill>
                  <a:gsLst>
                    <a:gs pos="1250">
                      <a:prstClr val="black"/>
                    </a:gs>
                    <a:gs pos="100000">
                      <a:prstClr val="black"/>
                    </a:gs>
                  </a:gsLst>
                  <a:lin ang="5400000" scaled="0"/>
                </a:gradFill>
                <a:effectLst/>
                <a:uLnTx/>
                <a:uFillTx/>
                <a:latin typeface="Segoe UI" panose="020B0502040204020203" pitchFamily="34" charset="0"/>
                <a:ea typeface="+mn-ea"/>
                <a:cs typeface="Segoe UI" panose="020B0502040204020203" pitchFamily="34" charset="0"/>
              </a:rPr>
              <a:t>Cross Platform</a:t>
            </a:r>
          </a:p>
        </p:txBody>
      </p:sp>
    </p:spTree>
    <p:extLst>
      <p:ext uri="{BB962C8B-B14F-4D97-AF65-F5344CB8AC3E}">
        <p14:creationId xmlns:p14="http://schemas.microsoft.com/office/powerpoint/2010/main" val="3069235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2.08333E-6 -4.07407E-6 L -2.08333E-6 0.04051 " pathEditMode="relative" rAng="0" ptsTypes="AA">
                                      <p:cBhvr>
                                        <p:cTn id="9" dur="750" spd="-100000" fill="hold"/>
                                        <p:tgtEl>
                                          <p:spTgt spid="7"/>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902902"/>
            <a:ext cx="11653523" cy="4416081"/>
          </a:xfrm>
        </p:spPr>
        <p:txBody>
          <a:bodyPr/>
          <a:lstStyle/>
          <a:p>
            <a:r>
              <a:rPr lang="en-US" sz="3200" b="1"/>
              <a:t>Form Your Team!</a:t>
            </a:r>
          </a:p>
          <a:p>
            <a:r>
              <a:rPr lang="en-US" sz="3200" b="1"/>
              <a:t>Download the Student Guide</a:t>
            </a:r>
          </a:p>
          <a:p>
            <a:pPr lvl="1"/>
            <a:r>
              <a:rPr lang="en-US" sz="3200" b="1" err="1"/>
              <a:t>aka.ms</a:t>
            </a:r>
            <a:r>
              <a:rPr lang="en-US" sz="3200" b="1"/>
              <a:t>/</a:t>
            </a:r>
            <a:r>
              <a:rPr lang="en-US" sz="3200" b="1" err="1"/>
              <a:t>msoa</a:t>
            </a:r>
            <a:r>
              <a:rPr lang="en-US" sz="3200" b="1"/>
              <a:t>-challenges</a:t>
            </a:r>
            <a:endParaRPr lang="en-US" sz="3000" b="1"/>
          </a:p>
          <a:p>
            <a:r>
              <a:rPr lang="en-US" sz="3200" b="1"/>
              <a:t>Join the MS Teams Channel (if applicable)</a:t>
            </a:r>
          </a:p>
          <a:p>
            <a:r>
              <a:rPr lang="en-US" sz="3200" b="1"/>
              <a:t>Login to the Azure Portal</a:t>
            </a:r>
          </a:p>
          <a:p>
            <a:r>
              <a:rPr lang="en-US" sz="3200" b="1"/>
              <a:t>In another window, login to the Azure Cloud Shell</a:t>
            </a:r>
          </a:p>
          <a:p>
            <a:r>
              <a:rPr lang="en-US" sz="3200" b="1"/>
              <a:t>List your subscriptions with the Azure CLI</a:t>
            </a:r>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Challenge 0 - Pre-requisites </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Ready, Set, Go!</a:t>
            </a:r>
          </a:p>
        </p:txBody>
      </p:sp>
    </p:spTree>
    <p:extLst>
      <p:ext uri="{BB962C8B-B14F-4D97-AF65-F5344CB8AC3E}">
        <p14:creationId xmlns:p14="http://schemas.microsoft.com/office/powerpoint/2010/main" val="361165183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3607" y="1434369"/>
            <a:ext cx="4839987" cy="5707396"/>
          </a:xfrm>
        </p:spPr>
        <p:txBody>
          <a:bodyPr/>
          <a:lstStyle/>
          <a:p>
            <a:pPr marL="342900" indent="-342900">
              <a:spcBef>
                <a:spcPts val="0"/>
              </a:spcBef>
              <a:spcAft>
                <a:spcPts val="1765"/>
              </a:spcAft>
              <a:buFont typeface="Arial" panose="020B0604020202020204" pitchFamily="34" charset="0"/>
              <a:buChar char="•"/>
            </a:pPr>
            <a:r>
              <a:rPr lang="en-US" sz="2353"/>
              <a:t>Logical groups of multiple resources of similar or different types</a:t>
            </a:r>
          </a:p>
          <a:p>
            <a:pPr marL="342900" indent="-342900">
              <a:spcBef>
                <a:spcPts val="0"/>
              </a:spcBef>
              <a:spcAft>
                <a:spcPts val="1765"/>
              </a:spcAft>
              <a:buFont typeface="Arial" panose="020B0604020202020204" pitchFamily="34" charset="0"/>
              <a:buChar char="•"/>
            </a:pPr>
            <a:r>
              <a:rPr lang="en-US" sz="2353"/>
              <a:t>Every resource must be in a resource group, cannot be in more than one</a:t>
            </a:r>
          </a:p>
          <a:p>
            <a:pPr marL="342900" indent="-342900">
              <a:spcBef>
                <a:spcPts val="0"/>
              </a:spcBef>
              <a:spcAft>
                <a:spcPts val="1765"/>
              </a:spcAft>
              <a:buFont typeface="Arial" panose="020B0604020202020204" pitchFamily="34" charset="0"/>
              <a:buChar char="•"/>
            </a:pPr>
            <a:r>
              <a:rPr lang="en-US" sz="2353"/>
              <a:t>Resources inside resource group may span across regions</a:t>
            </a:r>
          </a:p>
          <a:p>
            <a:pPr marL="342900" indent="-342900">
              <a:spcBef>
                <a:spcPts val="0"/>
              </a:spcBef>
              <a:spcAft>
                <a:spcPts val="1765"/>
              </a:spcAft>
              <a:buFont typeface="Arial" panose="020B0604020202020204" pitchFamily="34" charset="0"/>
              <a:buChar char="•"/>
            </a:pPr>
            <a:r>
              <a:rPr lang="en-US" sz="2353"/>
              <a:t>Resource Group has a location for storing metadata</a:t>
            </a:r>
          </a:p>
          <a:p>
            <a:endParaRPr lang="en-US" sz="2353"/>
          </a:p>
        </p:txBody>
      </p:sp>
      <p:sp>
        <p:nvSpPr>
          <p:cNvPr id="3" name="Title 2"/>
          <p:cNvSpPr>
            <a:spLocks noGrp="1"/>
          </p:cNvSpPr>
          <p:nvPr>
            <p:ph type="title"/>
          </p:nvPr>
        </p:nvSpPr>
        <p:spPr/>
        <p:txBody>
          <a:bodyPr/>
          <a:lstStyle/>
          <a:p>
            <a:r>
              <a:rPr lang="en-US"/>
              <a:t>Resource Groups</a:t>
            </a:r>
          </a:p>
        </p:txBody>
      </p:sp>
      <p:grpSp>
        <p:nvGrpSpPr>
          <p:cNvPr id="4" name="Group 3"/>
          <p:cNvGrpSpPr>
            <a:grpSpLocks noChangeAspect="1"/>
          </p:cNvGrpSpPr>
          <p:nvPr/>
        </p:nvGrpSpPr>
        <p:grpSpPr bwMode="auto">
          <a:xfrm>
            <a:off x="5722490" y="1216866"/>
            <a:ext cx="4841540" cy="4624082"/>
            <a:chOff x="405" y="668"/>
            <a:chExt cx="3117" cy="2977"/>
          </a:xfrm>
        </p:grpSpPr>
        <p:sp>
          <p:nvSpPr>
            <p:cNvPr id="5" name="AutoShape 3"/>
            <p:cNvSpPr>
              <a:spLocks noChangeAspect="1" noChangeArrowheads="1" noTextEdit="1"/>
            </p:cNvSpPr>
            <p:nvPr/>
          </p:nvSpPr>
          <p:spPr bwMode="auto">
            <a:xfrm>
              <a:off x="406" y="668"/>
              <a:ext cx="31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 name="Freeform 5"/>
            <p:cNvSpPr>
              <a:spLocks/>
            </p:cNvSpPr>
            <p:nvPr/>
          </p:nvSpPr>
          <p:spPr bwMode="auto">
            <a:xfrm>
              <a:off x="412" y="676"/>
              <a:ext cx="3102" cy="2962"/>
            </a:xfrm>
            <a:custGeom>
              <a:avLst/>
              <a:gdLst>
                <a:gd name="T0" fmla="*/ 2649 w 2649"/>
                <a:gd name="T1" fmla="*/ 2496 h 2529"/>
                <a:gd name="T2" fmla="*/ 2616 w 2649"/>
                <a:gd name="T3" fmla="*/ 2529 h 2529"/>
                <a:gd name="T4" fmla="*/ 33 w 2649"/>
                <a:gd name="T5" fmla="*/ 2529 h 2529"/>
                <a:gd name="T6" fmla="*/ 0 w 2649"/>
                <a:gd name="T7" fmla="*/ 2496 h 2529"/>
                <a:gd name="T8" fmla="*/ 0 w 2649"/>
                <a:gd name="T9" fmla="*/ 33 h 2529"/>
                <a:gd name="T10" fmla="*/ 33 w 2649"/>
                <a:gd name="T11" fmla="*/ 0 h 2529"/>
                <a:gd name="T12" fmla="*/ 2616 w 2649"/>
                <a:gd name="T13" fmla="*/ 0 h 2529"/>
                <a:gd name="T14" fmla="*/ 2649 w 2649"/>
                <a:gd name="T15" fmla="*/ 33 h 2529"/>
                <a:gd name="T16" fmla="*/ 2649 w 2649"/>
                <a:gd name="T17" fmla="*/ 2496 h 2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9" h="2529">
                  <a:moveTo>
                    <a:pt x="2649" y="2496"/>
                  </a:moveTo>
                  <a:cubicBezTo>
                    <a:pt x="2649" y="2514"/>
                    <a:pt x="2634" y="2529"/>
                    <a:pt x="2616" y="2529"/>
                  </a:cubicBezTo>
                  <a:cubicBezTo>
                    <a:pt x="33" y="2529"/>
                    <a:pt x="33" y="2529"/>
                    <a:pt x="33" y="2529"/>
                  </a:cubicBezTo>
                  <a:cubicBezTo>
                    <a:pt x="15" y="2529"/>
                    <a:pt x="0" y="2514"/>
                    <a:pt x="0" y="2496"/>
                  </a:cubicBezTo>
                  <a:cubicBezTo>
                    <a:pt x="0" y="33"/>
                    <a:pt x="0" y="33"/>
                    <a:pt x="0" y="33"/>
                  </a:cubicBezTo>
                  <a:cubicBezTo>
                    <a:pt x="0" y="14"/>
                    <a:pt x="15" y="0"/>
                    <a:pt x="33" y="0"/>
                  </a:cubicBezTo>
                  <a:cubicBezTo>
                    <a:pt x="2616" y="0"/>
                    <a:pt x="2616" y="0"/>
                    <a:pt x="2616" y="0"/>
                  </a:cubicBezTo>
                  <a:cubicBezTo>
                    <a:pt x="2634" y="0"/>
                    <a:pt x="2649" y="14"/>
                    <a:pt x="2649" y="33"/>
                  </a:cubicBezTo>
                  <a:cubicBezTo>
                    <a:pt x="2649" y="2496"/>
                    <a:pt x="2649" y="2496"/>
                    <a:pt x="2649" y="2496"/>
                  </a:cubicBezTo>
                </a:path>
              </a:pathLst>
            </a:custGeom>
            <a:solidFill>
              <a:srgbClr val="022D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 name="Freeform 6"/>
            <p:cNvSpPr>
              <a:spLocks/>
            </p:cNvSpPr>
            <p:nvPr/>
          </p:nvSpPr>
          <p:spPr bwMode="auto">
            <a:xfrm>
              <a:off x="405" y="669"/>
              <a:ext cx="3116" cy="2976"/>
            </a:xfrm>
            <a:custGeom>
              <a:avLst/>
              <a:gdLst>
                <a:gd name="T0" fmla="*/ 2655 w 2661"/>
                <a:gd name="T1" fmla="*/ 2502 h 2541"/>
                <a:gd name="T2" fmla="*/ 2649 w 2661"/>
                <a:gd name="T3" fmla="*/ 2502 h 2541"/>
                <a:gd name="T4" fmla="*/ 2641 w 2661"/>
                <a:gd name="T5" fmla="*/ 2521 h 2541"/>
                <a:gd name="T6" fmla="*/ 2622 w 2661"/>
                <a:gd name="T7" fmla="*/ 2529 h 2541"/>
                <a:gd name="T8" fmla="*/ 39 w 2661"/>
                <a:gd name="T9" fmla="*/ 2529 h 2541"/>
                <a:gd name="T10" fmla="*/ 20 w 2661"/>
                <a:gd name="T11" fmla="*/ 2521 h 2541"/>
                <a:gd name="T12" fmla="*/ 12 w 2661"/>
                <a:gd name="T13" fmla="*/ 2502 h 2541"/>
                <a:gd name="T14" fmla="*/ 12 w 2661"/>
                <a:gd name="T15" fmla="*/ 39 h 2541"/>
                <a:gd name="T16" fmla="*/ 20 w 2661"/>
                <a:gd name="T17" fmla="*/ 20 h 2541"/>
                <a:gd name="T18" fmla="*/ 39 w 2661"/>
                <a:gd name="T19" fmla="*/ 12 h 2541"/>
                <a:gd name="T20" fmla="*/ 2622 w 2661"/>
                <a:gd name="T21" fmla="*/ 12 h 2541"/>
                <a:gd name="T22" fmla="*/ 2641 w 2661"/>
                <a:gd name="T23" fmla="*/ 20 h 2541"/>
                <a:gd name="T24" fmla="*/ 2649 w 2661"/>
                <a:gd name="T25" fmla="*/ 39 h 2541"/>
                <a:gd name="T26" fmla="*/ 2649 w 2661"/>
                <a:gd name="T27" fmla="*/ 2502 h 2541"/>
                <a:gd name="T28" fmla="*/ 2655 w 2661"/>
                <a:gd name="T29" fmla="*/ 2502 h 2541"/>
                <a:gd name="T30" fmla="*/ 2661 w 2661"/>
                <a:gd name="T31" fmla="*/ 2502 h 2541"/>
                <a:gd name="T32" fmla="*/ 2661 w 2661"/>
                <a:gd name="T33" fmla="*/ 39 h 2541"/>
                <a:gd name="T34" fmla="*/ 2622 w 2661"/>
                <a:gd name="T35" fmla="*/ 0 h 2541"/>
                <a:gd name="T36" fmla="*/ 39 w 2661"/>
                <a:gd name="T37" fmla="*/ 0 h 2541"/>
                <a:gd name="T38" fmla="*/ 0 w 2661"/>
                <a:gd name="T39" fmla="*/ 39 h 2541"/>
                <a:gd name="T40" fmla="*/ 0 w 2661"/>
                <a:gd name="T41" fmla="*/ 2502 h 2541"/>
                <a:gd name="T42" fmla="*/ 39 w 2661"/>
                <a:gd name="T43" fmla="*/ 2541 h 2541"/>
                <a:gd name="T44" fmla="*/ 2622 w 2661"/>
                <a:gd name="T45" fmla="*/ 2541 h 2541"/>
                <a:gd name="T46" fmla="*/ 2661 w 2661"/>
                <a:gd name="T47" fmla="*/ 2502 h 2541"/>
                <a:gd name="T48" fmla="*/ 2655 w 2661"/>
                <a:gd name="T49" fmla="*/ 2502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61" h="2541">
                  <a:moveTo>
                    <a:pt x="2655" y="2502"/>
                  </a:moveTo>
                  <a:cubicBezTo>
                    <a:pt x="2649" y="2502"/>
                    <a:pt x="2649" y="2502"/>
                    <a:pt x="2649" y="2502"/>
                  </a:cubicBezTo>
                  <a:cubicBezTo>
                    <a:pt x="2649" y="2509"/>
                    <a:pt x="2646" y="2516"/>
                    <a:pt x="2641" y="2521"/>
                  </a:cubicBezTo>
                  <a:cubicBezTo>
                    <a:pt x="2636" y="2526"/>
                    <a:pt x="2629" y="2529"/>
                    <a:pt x="2622" y="2529"/>
                  </a:cubicBezTo>
                  <a:cubicBezTo>
                    <a:pt x="39" y="2529"/>
                    <a:pt x="39" y="2529"/>
                    <a:pt x="39" y="2529"/>
                  </a:cubicBezTo>
                  <a:cubicBezTo>
                    <a:pt x="32" y="2529"/>
                    <a:pt x="25" y="2526"/>
                    <a:pt x="20" y="2521"/>
                  </a:cubicBezTo>
                  <a:cubicBezTo>
                    <a:pt x="15" y="2516"/>
                    <a:pt x="12" y="2509"/>
                    <a:pt x="12" y="2502"/>
                  </a:cubicBezTo>
                  <a:cubicBezTo>
                    <a:pt x="12" y="39"/>
                    <a:pt x="12" y="39"/>
                    <a:pt x="12" y="39"/>
                  </a:cubicBezTo>
                  <a:cubicBezTo>
                    <a:pt x="12" y="31"/>
                    <a:pt x="15" y="25"/>
                    <a:pt x="20" y="20"/>
                  </a:cubicBezTo>
                  <a:cubicBezTo>
                    <a:pt x="25" y="15"/>
                    <a:pt x="32" y="12"/>
                    <a:pt x="39" y="12"/>
                  </a:cubicBezTo>
                  <a:cubicBezTo>
                    <a:pt x="2622" y="12"/>
                    <a:pt x="2622" y="12"/>
                    <a:pt x="2622" y="12"/>
                  </a:cubicBezTo>
                  <a:cubicBezTo>
                    <a:pt x="2629" y="12"/>
                    <a:pt x="2636" y="15"/>
                    <a:pt x="2641" y="20"/>
                  </a:cubicBezTo>
                  <a:cubicBezTo>
                    <a:pt x="2646" y="25"/>
                    <a:pt x="2649" y="31"/>
                    <a:pt x="2649" y="39"/>
                  </a:cubicBezTo>
                  <a:cubicBezTo>
                    <a:pt x="2649" y="2502"/>
                    <a:pt x="2649" y="2502"/>
                    <a:pt x="2649" y="2502"/>
                  </a:cubicBezTo>
                  <a:cubicBezTo>
                    <a:pt x="2655" y="2502"/>
                    <a:pt x="2655" y="2502"/>
                    <a:pt x="2655" y="2502"/>
                  </a:cubicBezTo>
                  <a:cubicBezTo>
                    <a:pt x="2661" y="2502"/>
                    <a:pt x="2661" y="2502"/>
                    <a:pt x="2661" y="2502"/>
                  </a:cubicBezTo>
                  <a:cubicBezTo>
                    <a:pt x="2661" y="39"/>
                    <a:pt x="2661" y="39"/>
                    <a:pt x="2661" y="39"/>
                  </a:cubicBezTo>
                  <a:cubicBezTo>
                    <a:pt x="2661" y="17"/>
                    <a:pt x="2643" y="0"/>
                    <a:pt x="2622" y="0"/>
                  </a:cubicBezTo>
                  <a:cubicBezTo>
                    <a:pt x="39" y="0"/>
                    <a:pt x="39" y="0"/>
                    <a:pt x="39" y="0"/>
                  </a:cubicBezTo>
                  <a:cubicBezTo>
                    <a:pt x="18" y="0"/>
                    <a:pt x="0" y="17"/>
                    <a:pt x="0" y="39"/>
                  </a:cubicBezTo>
                  <a:cubicBezTo>
                    <a:pt x="0" y="2502"/>
                    <a:pt x="0" y="2502"/>
                    <a:pt x="0" y="2502"/>
                  </a:cubicBezTo>
                  <a:cubicBezTo>
                    <a:pt x="0" y="2523"/>
                    <a:pt x="18" y="2541"/>
                    <a:pt x="39" y="2541"/>
                  </a:cubicBezTo>
                  <a:cubicBezTo>
                    <a:pt x="2622" y="2541"/>
                    <a:pt x="2622" y="2541"/>
                    <a:pt x="2622" y="2541"/>
                  </a:cubicBezTo>
                  <a:cubicBezTo>
                    <a:pt x="2643" y="2541"/>
                    <a:pt x="2661" y="2523"/>
                    <a:pt x="2661" y="2502"/>
                  </a:cubicBezTo>
                  <a:lnTo>
                    <a:pt x="2655" y="25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 name="Freeform 7"/>
            <p:cNvSpPr>
              <a:spLocks/>
            </p:cNvSpPr>
            <p:nvPr/>
          </p:nvSpPr>
          <p:spPr bwMode="auto">
            <a:xfrm>
              <a:off x="999" y="1251"/>
              <a:ext cx="1928" cy="1927"/>
            </a:xfrm>
            <a:custGeom>
              <a:avLst/>
              <a:gdLst>
                <a:gd name="T0" fmla="*/ 878 w 1647"/>
                <a:gd name="T1" fmla="*/ 19 h 1645"/>
                <a:gd name="T2" fmla="*/ 1628 w 1647"/>
                <a:gd name="T3" fmla="*/ 821 h 1645"/>
                <a:gd name="T4" fmla="*/ 1392 w 1647"/>
                <a:gd name="T5" fmla="*/ 1390 h 1645"/>
                <a:gd name="T6" fmla="*/ 823 w 1647"/>
                <a:gd name="T7" fmla="*/ 1626 h 1645"/>
                <a:gd name="T8" fmla="*/ 255 w 1647"/>
                <a:gd name="T9" fmla="*/ 1390 h 1645"/>
                <a:gd name="T10" fmla="*/ 19 w 1647"/>
                <a:gd name="T11" fmla="*/ 821 h 1645"/>
                <a:gd name="T12" fmla="*/ 54 w 1647"/>
                <a:gd name="T13" fmla="*/ 587 h 1645"/>
                <a:gd name="T14" fmla="*/ 35 w 1647"/>
                <a:gd name="T15" fmla="*/ 581 h 1645"/>
                <a:gd name="T16" fmla="*/ 0 w 1647"/>
                <a:gd name="T17" fmla="*/ 821 h 1645"/>
                <a:gd name="T18" fmla="*/ 823 w 1647"/>
                <a:gd name="T19" fmla="*/ 1645 h 1645"/>
                <a:gd name="T20" fmla="*/ 1647 w 1647"/>
                <a:gd name="T21" fmla="*/ 821 h 1645"/>
                <a:gd name="T22" fmla="*/ 879 w 1647"/>
                <a:gd name="T23" fmla="*/ 0 h 1645"/>
                <a:gd name="T24" fmla="*/ 878 w 1647"/>
                <a:gd name="T25" fmla="*/ 19 h 1645"/>
                <a:gd name="T26" fmla="*/ 878 w 1647"/>
                <a:gd name="T27" fmla="*/ 19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7" h="1645">
                  <a:moveTo>
                    <a:pt x="878" y="19"/>
                  </a:moveTo>
                  <a:cubicBezTo>
                    <a:pt x="1297" y="46"/>
                    <a:pt x="1628" y="395"/>
                    <a:pt x="1628" y="821"/>
                  </a:cubicBezTo>
                  <a:cubicBezTo>
                    <a:pt x="1628" y="1043"/>
                    <a:pt x="1538" y="1245"/>
                    <a:pt x="1392" y="1390"/>
                  </a:cubicBezTo>
                  <a:cubicBezTo>
                    <a:pt x="1247" y="1536"/>
                    <a:pt x="1046" y="1626"/>
                    <a:pt x="823" y="1626"/>
                  </a:cubicBezTo>
                  <a:cubicBezTo>
                    <a:pt x="601" y="1626"/>
                    <a:pt x="400" y="1536"/>
                    <a:pt x="255" y="1390"/>
                  </a:cubicBezTo>
                  <a:cubicBezTo>
                    <a:pt x="109" y="1245"/>
                    <a:pt x="19" y="1043"/>
                    <a:pt x="19" y="821"/>
                  </a:cubicBezTo>
                  <a:cubicBezTo>
                    <a:pt x="19" y="740"/>
                    <a:pt x="31" y="661"/>
                    <a:pt x="54" y="587"/>
                  </a:cubicBezTo>
                  <a:cubicBezTo>
                    <a:pt x="35" y="581"/>
                    <a:pt x="35" y="581"/>
                    <a:pt x="35" y="581"/>
                  </a:cubicBezTo>
                  <a:cubicBezTo>
                    <a:pt x="12" y="657"/>
                    <a:pt x="0" y="738"/>
                    <a:pt x="0" y="821"/>
                  </a:cubicBezTo>
                  <a:cubicBezTo>
                    <a:pt x="0" y="1276"/>
                    <a:pt x="369" y="1645"/>
                    <a:pt x="823" y="1645"/>
                  </a:cubicBezTo>
                  <a:cubicBezTo>
                    <a:pt x="1278" y="1645"/>
                    <a:pt x="1647" y="1276"/>
                    <a:pt x="1647" y="821"/>
                  </a:cubicBezTo>
                  <a:cubicBezTo>
                    <a:pt x="1647" y="385"/>
                    <a:pt x="1308" y="28"/>
                    <a:pt x="879" y="0"/>
                  </a:cubicBezTo>
                  <a:cubicBezTo>
                    <a:pt x="878" y="19"/>
                    <a:pt x="878" y="19"/>
                    <a:pt x="878" y="19"/>
                  </a:cubicBezTo>
                  <a:cubicBezTo>
                    <a:pt x="878" y="19"/>
                    <a:pt x="878" y="19"/>
                    <a:pt x="878" y="19"/>
                  </a:cubicBezTo>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9" name="Freeform 8"/>
            <p:cNvSpPr>
              <a:spLocks/>
            </p:cNvSpPr>
            <p:nvPr/>
          </p:nvSpPr>
          <p:spPr bwMode="auto">
            <a:xfrm>
              <a:off x="1962" y="1219"/>
              <a:ext cx="80" cy="89"/>
            </a:xfrm>
            <a:custGeom>
              <a:avLst/>
              <a:gdLst>
                <a:gd name="T0" fmla="*/ 76 w 80"/>
                <a:gd name="T1" fmla="*/ 89 h 89"/>
                <a:gd name="T2" fmla="*/ 0 w 80"/>
                <a:gd name="T3" fmla="*/ 41 h 89"/>
                <a:gd name="T4" fmla="*/ 80 w 80"/>
                <a:gd name="T5" fmla="*/ 0 h 89"/>
                <a:gd name="T6" fmla="*/ 76 w 80"/>
                <a:gd name="T7" fmla="*/ 89 h 89"/>
              </a:gdLst>
              <a:ahLst/>
              <a:cxnLst>
                <a:cxn ang="0">
                  <a:pos x="T0" y="T1"/>
                </a:cxn>
                <a:cxn ang="0">
                  <a:pos x="T2" y="T3"/>
                </a:cxn>
                <a:cxn ang="0">
                  <a:pos x="T4" y="T5"/>
                </a:cxn>
                <a:cxn ang="0">
                  <a:pos x="T6" y="T7"/>
                </a:cxn>
              </a:cxnLst>
              <a:rect l="0" t="0" r="r" b="b"/>
              <a:pathLst>
                <a:path w="80" h="89">
                  <a:moveTo>
                    <a:pt x="76" y="89"/>
                  </a:moveTo>
                  <a:lnTo>
                    <a:pt x="0" y="41"/>
                  </a:lnTo>
                  <a:lnTo>
                    <a:pt x="80" y="0"/>
                  </a:lnTo>
                  <a:lnTo>
                    <a:pt x="76" y="89"/>
                  </a:ln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 name="Freeform 9"/>
            <p:cNvSpPr>
              <a:spLocks/>
            </p:cNvSpPr>
            <p:nvPr/>
          </p:nvSpPr>
          <p:spPr bwMode="auto">
            <a:xfrm>
              <a:off x="1003" y="1891"/>
              <a:ext cx="94" cy="93"/>
            </a:xfrm>
            <a:custGeom>
              <a:avLst/>
              <a:gdLst>
                <a:gd name="T0" fmla="*/ 74 w 80"/>
                <a:gd name="T1" fmla="*/ 51 h 80"/>
                <a:gd name="T2" fmla="*/ 51 w 80"/>
                <a:gd name="T3" fmla="*/ 6 h 80"/>
                <a:gd name="T4" fmla="*/ 6 w 80"/>
                <a:gd name="T5" fmla="*/ 29 h 80"/>
                <a:gd name="T6" fmla="*/ 29 w 80"/>
                <a:gd name="T7" fmla="*/ 74 h 80"/>
                <a:gd name="T8" fmla="*/ 74 w 80"/>
                <a:gd name="T9" fmla="*/ 51 h 80"/>
              </a:gdLst>
              <a:ahLst/>
              <a:cxnLst>
                <a:cxn ang="0">
                  <a:pos x="T0" y="T1"/>
                </a:cxn>
                <a:cxn ang="0">
                  <a:pos x="T2" y="T3"/>
                </a:cxn>
                <a:cxn ang="0">
                  <a:pos x="T4" y="T5"/>
                </a:cxn>
                <a:cxn ang="0">
                  <a:pos x="T6" y="T7"/>
                </a:cxn>
                <a:cxn ang="0">
                  <a:pos x="T8" y="T9"/>
                </a:cxn>
              </a:cxnLst>
              <a:rect l="0" t="0" r="r" b="b"/>
              <a:pathLst>
                <a:path w="80" h="80">
                  <a:moveTo>
                    <a:pt x="74" y="51"/>
                  </a:moveTo>
                  <a:cubicBezTo>
                    <a:pt x="80" y="32"/>
                    <a:pt x="70" y="12"/>
                    <a:pt x="51" y="6"/>
                  </a:cubicBezTo>
                  <a:cubicBezTo>
                    <a:pt x="32" y="0"/>
                    <a:pt x="12" y="10"/>
                    <a:pt x="6" y="29"/>
                  </a:cubicBezTo>
                  <a:cubicBezTo>
                    <a:pt x="0" y="47"/>
                    <a:pt x="10" y="68"/>
                    <a:pt x="29" y="74"/>
                  </a:cubicBezTo>
                  <a:cubicBezTo>
                    <a:pt x="48" y="80"/>
                    <a:pt x="68" y="70"/>
                    <a:pt x="74" y="51"/>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1" name="Freeform 10"/>
            <p:cNvSpPr>
              <a:spLocks/>
            </p:cNvSpPr>
            <p:nvPr/>
          </p:nvSpPr>
          <p:spPr bwMode="auto">
            <a:xfrm>
              <a:off x="757" y="1125"/>
              <a:ext cx="824" cy="728"/>
            </a:xfrm>
            <a:custGeom>
              <a:avLst/>
              <a:gdLst>
                <a:gd name="T0" fmla="*/ 540 w 703"/>
                <a:gd name="T1" fmla="*/ 558 h 622"/>
                <a:gd name="T2" fmla="*/ 352 w 703"/>
                <a:gd name="T3" fmla="*/ 622 h 622"/>
                <a:gd name="T4" fmla="*/ 104 w 703"/>
                <a:gd name="T5" fmla="*/ 500 h 622"/>
                <a:gd name="T6" fmla="*/ 162 w 703"/>
                <a:gd name="T7" fmla="*/ 64 h 622"/>
                <a:gd name="T8" fmla="*/ 351 w 703"/>
                <a:gd name="T9" fmla="*/ 0 h 622"/>
                <a:gd name="T10" fmla="*/ 598 w 703"/>
                <a:gd name="T11" fmla="*/ 122 h 622"/>
                <a:gd name="T12" fmla="*/ 540 w 703"/>
                <a:gd name="T13" fmla="*/ 558 h 622"/>
              </a:gdLst>
              <a:ahLst/>
              <a:cxnLst>
                <a:cxn ang="0">
                  <a:pos x="T0" y="T1"/>
                </a:cxn>
                <a:cxn ang="0">
                  <a:pos x="T2" y="T3"/>
                </a:cxn>
                <a:cxn ang="0">
                  <a:pos x="T4" y="T5"/>
                </a:cxn>
                <a:cxn ang="0">
                  <a:pos x="T6" y="T7"/>
                </a:cxn>
                <a:cxn ang="0">
                  <a:pos x="T8" y="T9"/>
                </a:cxn>
                <a:cxn ang="0">
                  <a:pos x="T10" y="T11"/>
                </a:cxn>
                <a:cxn ang="0">
                  <a:pos x="T12" y="T13"/>
                </a:cxn>
              </a:cxnLst>
              <a:rect l="0" t="0" r="r" b="b"/>
              <a:pathLst>
                <a:path w="703" h="622">
                  <a:moveTo>
                    <a:pt x="540" y="558"/>
                  </a:moveTo>
                  <a:cubicBezTo>
                    <a:pt x="484" y="601"/>
                    <a:pt x="418" y="622"/>
                    <a:pt x="352" y="622"/>
                  </a:cubicBezTo>
                  <a:cubicBezTo>
                    <a:pt x="258" y="622"/>
                    <a:pt x="166" y="580"/>
                    <a:pt x="104" y="500"/>
                  </a:cubicBezTo>
                  <a:cubicBezTo>
                    <a:pt x="0" y="364"/>
                    <a:pt x="26" y="169"/>
                    <a:pt x="162" y="64"/>
                  </a:cubicBezTo>
                  <a:cubicBezTo>
                    <a:pt x="219" y="21"/>
                    <a:pt x="285" y="0"/>
                    <a:pt x="351" y="0"/>
                  </a:cubicBezTo>
                  <a:cubicBezTo>
                    <a:pt x="445" y="0"/>
                    <a:pt x="537" y="42"/>
                    <a:pt x="598" y="122"/>
                  </a:cubicBezTo>
                  <a:cubicBezTo>
                    <a:pt x="703" y="259"/>
                    <a:pt x="677" y="454"/>
                    <a:pt x="540" y="558"/>
                  </a:cubicBezTo>
                  <a:close/>
                </a:path>
              </a:pathLst>
            </a:custGeom>
            <a:solidFill>
              <a:srgbClr val="59B4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2" name="Freeform 11"/>
            <p:cNvSpPr>
              <a:spLocks/>
            </p:cNvSpPr>
            <p:nvPr/>
          </p:nvSpPr>
          <p:spPr bwMode="auto">
            <a:xfrm>
              <a:off x="757" y="1125"/>
              <a:ext cx="824" cy="728"/>
            </a:xfrm>
            <a:custGeom>
              <a:avLst/>
              <a:gdLst>
                <a:gd name="T0" fmla="*/ 540 w 703"/>
                <a:gd name="T1" fmla="*/ 558 h 622"/>
                <a:gd name="T2" fmla="*/ 352 w 703"/>
                <a:gd name="T3" fmla="*/ 622 h 622"/>
                <a:gd name="T4" fmla="*/ 104 w 703"/>
                <a:gd name="T5" fmla="*/ 500 h 622"/>
                <a:gd name="T6" fmla="*/ 162 w 703"/>
                <a:gd name="T7" fmla="*/ 64 h 622"/>
                <a:gd name="T8" fmla="*/ 351 w 703"/>
                <a:gd name="T9" fmla="*/ 0 h 622"/>
                <a:gd name="T10" fmla="*/ 598 w 703"/>
                <a:gd name="T11" fmla="*/ 122 h 622"/>
                <a:gd name="T12" fmla="*/ 540 w 703"/>
                <a:gd name="T13" fmla="*/ 558 h 622"/>
              </a:gdLst>
              <a:ahLst/>
              <a:cxnLst>
                <a:cxn ang="0">
                  <a:pos x="T0" y="T1"/>
                </a:cxn>
                <a:cxn ang="0">
                  <a:pos x="T2" y="T3"/>
                </a:cxn>
                <a:cxn ang="0">
                  <a:pos x="T4" y="T5"/>
                </a:cxn>
                <a:cxn ang="0">
                  <a:pos x="T6" y="T7"/>
                </a:cxn>
                <a:cxn ang="0">
                  <a:pos x="T8" y="T9"/>
                </a:cxn>
                <a:cxn ang="0">
                  <a:pos x="T10" y="T11"/>
                </a:cxn>
                <a:cxn ang="0">
                  <a:pos x="T12" y="T13"/>
                </a:cxn>
              </a:cxnLst>
              <a:rect l="0" t="0" r="r" b="b"/>
              <a:pathLst>
                <a:path w="703" h="622">
                  <a:moveTo>
                    <a:pt x="540" y="558"/>
                  </a:moveTo>
                  <a:cubicBezTo>
                    <a:pt x="484" y="601"/>
                    <a:pt x="418" y="622"/>
                    <a:pt x="352" y="622"/>
                  </a:cubicBezTo>
                  <a:cubicBezTo>
                    <a:pt x="258" y="622"/>
                    <a:pt x="166" y="580"/>
                    <a:pt x="104" y="500"/>
                  </a:cubicBezTo>
                  <a:cubicBezTo>
                    <a:pt x="0" y="364"/>
                    <a:pt x="26" y="169"/>
                    <a:pt x="162" y="64"/>
                  </a:cubicBezTo>
                  <a:cubicBezTo>
                    <a:pt x="219" y="21"/>
                    <a:pt x="285" y="0"/>
                    <a:pt x="351" y="0"/>
                  </a:cubicBezTo>
                  <a:cubicBezTo>
                    <a:pt x="445" y="0"/>
                    <a:pt x="537" y="42"/>
                    <a:pt x="598" y="122"/>
                  </a:cubicBezTo>
                  <a:cubicBezTo>
                    <a:pt x="703" y="259"/>
                    <a:pt x="677" y="454"/>
                    <a:pt x="540" y="558"/>
                  </a:cubicBezTo>
                  <a:close/>
                </a:path>
              </a:pathLst>
            </a:custGeom>
            <a:solidFill>
              <a:srgbClr val="59B4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3" name="Freeform 12"/>
            <p:cNvSpPr>
              <a:spLocks/>
            </p:cNvSpPr>
            <p:nvPr/>
          </p:nvSpPr>
          <p:spPr bwMode="auto">
            <a:xfrm>
              <a:off x="857" y="1234"/>
              <a:ext cx="99" cy="262"/>
            </a:xfrm>
            <a:custGeom>
              <a:avLst/>
              <a:gdLst>
                <a:gd name="T0" fmla="*/ 54 w 85"/>
                <a:gd name="T1" fmla="*/ 224 h 224"/>
                <a:gd name="T2" fmla="*/ 85 w 85"/>
                <a:gd name="T3" fmla="*/ 172 h 224"/>
                <a:gd name="T4" fmla="*/ 44 w 85"/>
                <a:gd name="T5" fmla="*/ 0 h 224"/>
                <a:gd name="T6" fmla="*/ 10 w 85"/>
                <a:gd name="T7" fmla="*/ 41 h 224"/>
                <a:gd name="T8" fmla="*/ 54 w 85"/>
                <a:gd name="T9" fmla="*/ 224 h 224"/>
              </a:gdLst>
              <a:ahLst/>
              <a:cxnLst>
                <a:cxn ang="0">
                  <a:pos x="T0" y="T1"/>
                </a:cxn>
                <a:cxn ang="0">
                  <a:pos x="T2" y="T3"/>
                </a:cxn>
                <a:cxn ang="0">
                  <a:pos x="T4" y="T5"/>
                </a:cxn>
                <a:cxn ang="0">
                  <a:pos x="T6" y="T7"/>
                </a:cxn>
                <a:cxn ang="0">
                  <a:pos x="T8" y="T9"/>
                </a:cxn>
              </a:cxnLst>
              <a:rect l="0" t="0" r="r" b="b"/>
              <a:pathLst>
                <a:path w="85" h="224">
                  <a:moveTo>
                    <a:pt x="54" y="224"/>
                  </a:moveTo>
                  <a:cubicBezTo>
                    <a:pt x="63" y="207"/>
                    <a:pt x="73" y="189"/>
                    <a:pt x="85" y="172"/>
                  </a:cubicBezTo>
                  <a:cubicBezTo>
                    <a:pt x="36" y="94"/>
                    <a:pt x="38" y="30"/>
                    <a:pt x="44" y="0"/>
                  </a:cubicBezTo>
                  <a:cubicBezTo>
                    <a:pt x="31" y="13"/>
                    <a:pt x="20" y="27"/>
                    <a:pt x="10" y="41"/>
                  </a:cubicBezTo>
                  <a:cubicBezTo>
                    <a:pt x="0" y="81"/>
                    <a:pt x="0" y="146"/>
                    <a:pt x="54" y="2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4" name="Freeform 13"/>
            <p:cNvSpPr>
              <a:spLocks/>
            </p:cNvSpPr>
            <p:nvPr/>
          </p:nvSpPr>
          <p:spPr bwMode="auto">
            <a:xfrm>
              <a:off x="980" y="1508"/>
              <a:ext cx="490" cy="243"/>
            </a:xfrm>
            <a:custGeom>
              <a:avLst/>
              <a:gdLst>
                <a:gd name="T0" fmla="*/ 88 w 419"/>
                <a:gd name="T1" fmla="*/ 54 h 208"/>
                <a:gd name="T2" fmla="*/ 29 w 419"/>
                <a:gd name="T3" fmla="*/ 0 h 208"/>
                <a:gd name="T4" fmla="*/ 0 w 419"/>
                <a:gd name="T5" fmla="*/ 49 h 208"/>
                <a:gd name="T6" fmla="*/ 54 w 419"/>
                <a:gd name="T7" fmla="*/ 97 h 208"/>
                <a:gd name="T8" fmla="*/ 379 w 419"/>
                <a:gd name="T9" fmla="*/ 208 h 208"/>
                <a:gd name="T10" fmla="*/ 419 w 419"/>
                <a:gd name="T11" fmla="*/ 159 h 208"/>
                <a:gd name="T12" fmla="*/ 88 w 419"/>
                <a:gd name="T13" fmla="*/ 54 h 208"/>
              </a:gdLst>
              <a:ahLst/>
              <a:cxnLst>
                <a:cxn ang="0">
                  <a:pos x="T0" y="T1"/>
                </a:cxn>
                <a:cxn ang="0">
                  <a:pos x="T2" y="T3"/>
                </a:cxn>
                <a:cxn ang="0">
                  <a:pos x="T4" y="T5"/>
                </a:cxn>
                <a:cxn ang="0">
                  <a:pos x="T6" y="T7"/>
                </a:cxn>
                <a:cxn ang="0">
                  <a:pos x="T8" y="T9"/>
                </a:cxn>
                <a:cxn ang="0">
                  <a:pos x="T10" y="T11"/>
                </a:cxn>
                <a:cxn ang="0">
                  <a:pos x="T12" y="T13"/>
                </a:cxn>
              </a:cxnLst>
              <a:rect l="0" t="0" r="r" b="b"/>
              <a:pathLst>
                <a:path w="419" h="208">
                  <a:moveTo>
                    <a:pt x="88" y="54"/>
                  </a:moveTo>
                  <a:cubicBezTo>
                    <a:pt x="65" y="36"/>
                    <a:pt x="46" y="17"/>
                    <a:pt x="29" y="0"/>
                  </a:cubicBezTo>
                  <a:cubicBezTo>
                    <a:pt x="18" y="16"/>
                    <a:pt x="8" y="33"/>
                    <a:pt x="0" y="49"/>
                  </a:cubicBezTo>
                  <a:cubicBezTo>
                    <a:pt x="15" y="65"/>
                    <a:pt x="33" y="81"/>
                    <a:pt x="54" y="97"/>
                  </a:cubicBezTo>
                  <a:cubicBezTo>
                    <a:pt x="181" y="198"/>
                    <a:pt x="308" y="208"/>
                    <a:pt x="379" y="208"/>
                  </a:cubicBezTo>
                  <a:cubicBezTo>
                    <a:pt x="384" y="208"/>
                    <a:pt x="406" y="177"/>
                    <a:pt x="419" y="159"/>
                  </a:cubicBezTo>
                  <a:cubicBezTo>
                    <a:pt x="387" y="165"/>
                    <a:pt x="251" y="183"/>
                    <a:pt x="88" y="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5" name="Freeform 14"/>
            <p:cNvSpPr>
              <a:spLocks/>
            </p:cNvSpPr>
            <p:nvPr/>
          </p:nvSpPr>
          <p:spPr bwMode="auto">
            <a:xfrm>
              <a:off x="1175" y="1324"/>
              <a:ext cx="348" cy="292"/>
            </a:xfrm>
            <a:custGeom>
              <a:avLst/>
              <a:gdLst>
                <a:gd name="T0" fmla="*/ 0 w 297"/>
                <a:gd name="T1" fmla="*/ 26 h 249"/>
                <a:gd name="T2" fmla="*/ 289 w 297"/>
                <a:gd name="T3" fmla="*/ 249 h 249"/>
                <a:gd name="T4" fmla="*/ 297 w 297"/>
                <a:gd name="T5" fmla="*/ 223 h 249"/>
                <a:gd name="T6" fmla="*/ 43 w 297"/>
                <a:gd name="T7" fmla="*/ 0 h 249"/>
                <a:gd name="T8" fmla="*/ 0 w 297"/>
                <a:gd name="T9" fmla="*/ 26 h 249"/>
              </a:gdLst>
              <a:ahLst/>
              <a:cxnLst>
                <a:cxn ang="0">
                  <a:pos x="T0" y="T1"/>
                </a:cxn>
                <a:cxn ang="0">
                  <a:pos x="T2" y="T3"/>
                </a:cxn>
                <a:cxn ang="0">
                  <a:pos x="T4" y="T5"/>
                </a:cxn>
                <a:cxn ang="0">
                  <a:pos x="T6" y="T7"/>
                </a:cxn>
                <a:cxn ang="0">
                  <a:pos x="T8" y="T9"/>
                </a:cxn>
              </a:cxnLst>
              <a:rect l="0" t="0" r="r" b="b"/>
              <a:pathLst>
                <a:path w="297" h="249">
                  <a:moveTo>
                    <a:pt x="0" y="26"/>
                  </a:moveTo>
                  <a:cubicBezTo>
                    <a:pt x="116" y="134"/>
                    <a:pt x="254" y="225"/>
                    <a:pt x="289" y="249"/>
                  </a:cubicBezTo>
                  <a:cubicBezTo>
                    <a:pt x="293" y="240"/>
                    <a:pt x="295" y="232"/>
                    <a:pt x="297" y="223"/>
                  </a:cubicBezTo>
                  <a:cubicBezTo>
                    <a:pt x="260" y="195"/>
                    <a:pt x="161" y="118"/>
                    <a:pt x="43" y="0"/>
                  </a:cubicBezTo>
                  <a:cubicBezTo>
                    <a:pt x="29" y="8"/>
                    <a:pt x="15" y="16"/>
                    <a:pt x="0" y="2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6" name="Freeform 15"/>
            <p:cNvSpPr>
              <a:spLocks/>
            </p:cNvSpPr>
            <p:nvPr/>
          </p:nvSpPr>
          <p:spPr bwMode="auto">
            <a:xfrm>
              <a:off x="1008" y="1141"/>
              <a:ext cx="150" cy="145"/>
            </a:xfrm>
            <a:custGeom>
              <a:avLst/>
              <a:gdLst>
                <a:gd name="T0" fmla="*/ 128 w 128"/>
                <a:gd name="T1" fmla="*/ 96 h 124"/>
                <a:gd name="T2" fmla="*/ 41 w 128"/>
                <a:gd name="T3" fmla="*/ 0 h 124"/>
                <a:gd name="T4" fmla="*/ 0 w 128"/>
                <a:gd name="T5" fmla="*/ 17 h 124"/>
                <a:gd name="T6" fmla="*/ 84 w 128"/>
                <a:gd name="T7" fmla="*/ 124 h 124"/>
                <a:gd name="T8" fmla="*/ 128 w 128"/>
                <a:gd name="T9" fmla="*/ 96 h 124"/>
              </a:gdLst>
              <a:ahLst/>
              <a:cxnLst>
                <a:cxn ang="0">
                  <a:pos x="T0" y="T1"/>
                </a:cxn>
                <a:cxn ang="0">
                  <a:pos x="T2" y="T3"/>
                </a:cxn>
                <a:cxn ang="0">
                  <a:pos x="T4" y="T5"/>
                </a:cxn>
                <a:cxn ang="0">
                  <a:pos x="T6" y="T7"/>
                </a:cxn>
                <a:cxn ang="0">
                  <a:pos x="T8" y="T9"/>
                </a:cxn>
              </a:cxnLst>
              <a:rect l="0" t="0" r="r" b="b"/>
              <a:pathLst>
                <a:path w="128" h="124">
                  <a:moveTo>
                    <a:pt x="128" y="96"/>
                  </a:moveTo>
                  <a:cubicBezTo>
                    <a:pt x="100" y="67"/>
                    <a:pt x="71" y="35"/>
                    <a:pt x="41" y="0"/>
                  </a:cubicBezTo>
                  <a:cubicBezTo>
                    <a:pt x="27" y="5"/>
                    <a:pt x="13" y="11"/>
                    <a:pt x="0" y="17"/>
                  </a:cubicBezTo>
                  <a:cubicBezTo>
                    <a:pt x="22" y="53"/>
                    <a:pt x="51" y="89"/>
                    <a:pt x="84" y="124"/>
                  </a:cubicBezTo>
                  <a:cubicBezTo>
                    <a:pt x="99" y="113"/>
                    <a:pt x="113" y="104"/>
                    <a:pt x="128" y="9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7" name="Freeform 16"/>
            <p:cNvSpPr>
              <a:spLocks/>
            </p:cNvSpPr>
            <p:nvPr/>
          </p:nvSpPr>
          <p:spPr bwMode="auto">
            <a:xfrm>
              <a:off x="870" y="1496"/>
              <a:ext cx="110" cy="277"/>
            </a:xfrm>
            <a:custGeom>
              <a:avLst/>
              <a:gdLst>
                <a:gd name="T0" fmla="*/ 43 w 94"/>
                <a:gd name="T1" fmla="*/ 0 h 236"/>
                <a:gd name="T2" fmla="*/ 0 w 94"/>
                <a:gd name="T3" fmla="*/ 173 h 236"/>
                <a:gd name="T4" fmla="*/ 6 w 94"/>
                <a:gd name="T5" fmla="*/ 185 h 236"/>
                <a:gd name="T6" fmla="*/ 58 w 94"/>
                <a:gd name="T7" fmla="*/ 236 h 236"/>
                <a:gd name="T8" fmla="*/ 94 w 94"/>
                <a:gd name="T9" fmla="*/ 59 h 236"/>
                <a:gd name="T10" fmla="*/ 43 w 94"/>
                <a:gd name="T11" fmla="*/ 0 h 236"/>
              </a:gdLst>
              <a:ahLst/>
              <a:cxnLst>
                <a:cxn ang="0">
                  <a:pos x="T0" y="T1"/>
                </a:cxn>
                <a:cxn ang="0">
                  <a:pos x="T2" y="T3"/>
                </a:cxn>
                <a:cxn ang="0">
                  <a:pos x="T4" y="T5"/>
                </a:cxn>
                <a:cxn ang="0">
                  <a:pos x="T6" y="T7"/>
                </a:cxn>
                <a:cxn ang="0">
                  <a:pos x="T8" y="T9"/>
                </a:cxn>
                <a:cxn ang="0">
                  <a:pos x="T10" y="T11"/>
                </a:cxn>
              </a:cxnLst>
              <a:rect l="0" t="0" r="r" b="b"/>
              <a:pathLst>
                <a:path w="94" h="236">
                  <a:moveTo>
                    <a:pt x="43" y="0"/>
                  </a:moveTo>
                  <a:cubicBezTo>
                    <a:pt x="13" y="61"/>
                    <a:pt x="3" y="123"/>
                    <a:pt x="0" y="173"/>
                  </a:cubicBezTo>
                  <a:cubicBezTo>
                    <a:pt x="3" y="177"/>
                    <a:pt x="3" y="181"/>
                    <a:pt x="6" y="185"/>
                  </a:cubicBezTo>
                  <a:cubicBezTo>
                    <a:pt x="21" y="204"/>
                    <a:pt x="40" y="222"/>
                    <a:pt x="58" y="236"/>
                  </a:cubicBezTo>
                  <a:cubicBezTo>
                    <a:pt x="55" y="195"/>
                    <a:pt x="59" y="129"/>
                    <a:pt x="94" y="59"/>
                  </a:cubicBezTo>
                  <a:cubicBezTo>
                    <a:pt x="73" y="39"/>
                    <a:pt x="57" y="19"/>
                    <a:pt x="43"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8" name="Freeform 17"/>
            <p:cNvSpPr>
              <a:spLocks/>
            </p:cNvSpPr>
            <p:nvPr/>
          </p:nvSpPr>
          <p:spPr bwMode="auto">
            <a:xfrm>
              <a:off x="920" y="1286"/>
              <a:ext cx="255" cy="279"/>
            </a:xfrm>
            <a:custGeom>
              <a:avLst/>
              <a:gdLst>
                <a:gd name="T0" fmla="*/ 159 w 218"/>
                <a:gd name="T1" fmla="*/ 0 h 238"/>
                <a:gd name="T2" fmla="*/ 73 w 218"/>
                <a:gd name="T3" fmla="*/ 75 h 238"/>
                <a:gd name="T4" fmla="*/ 31 w 218"/>
                <a:gd name="T5" fmla="*/ 127 h 238"/>
                <a:gd name="T6" fmla="*/ 31 w 218"/>
                <a:gd name="T7" fmla="*/ 127 h 238"/>
                <a:gd name="T8" fmla="*/ 0 w 218"/>
                <a:gd name="T9" fmla="*/ 179 h 238"/>
                <a:gd name="T10" fmla="*/ 51 w 218"/>
                <a:gd name="T11" fmla="*/ 238 h 238"/>
                <a:gd name="T12" fmla="*/ 80 w 218"/>
                <a:gd name="T13" fmla="*/ 189 h 238"/>
                <a:gd name="T14" fmla="*/ 80 w 218"/>
                <a:gd name="T15" fmla="*/ 189 h 238"/>
                <a:gd name="T16" fmla="*/ 137 w 218"/>
                <a:gd name="T17" fmla="*/ 124 h 238"/>
                <a:gd name="T18" fmla="*/ 218 w 218"/>
                <a:gd name="T19" fmla="*/ 58 h 238"/>
                <a:gd name="T20" fmla="*/ 159 w 218"/>
                <a:gd name="T2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38">
                  <a:moveTo>
                    <a:pt x="159" y="0"/>
                  </a:moveTo>
                  <a:cubicBezTo>
                    <a:pt x="131" y="19"/>
                    <a:pt x="102" y="44"/>
                    <a:pt x="73" y="75"/>
                  </a:cubicBezTo>
                  <a:cubicBezTo>
                    <a:pt x="57" y="92"/>
                    <a:pt x="43" y="109"/>
                    <a:pt x="31" y="127"/>
                  </a:cubicBezTo>
                  <a:cubicBezTo>
                    <a:pt x="31" y="127"/>
                    <a:pt x="31" y="127"/>
                    <a:pt x="31" y="127"/>
                  </a:cubicBezTo>
                  <a:cubicBezTo>
                    <a:pt x="19" y="144"/>
                    <a:pt x="9" y="162"/>
                    <a:pt x="0" y="179"/>
                  </a:cubicBezTo>
                  <a:cubicBezTo>
                    <a:pt x="14" y="198"/>
                    <a:pt x="30" y="218"/>
                    <a:pt x="51" y="238"/>
                  </a:cubicBezTo>
                  <a:cubicBezTo>
                    <a:pt x="59" y="222"/>
                    <a:pt x="69" y="205"/>
                    <a:pt x="80" y="189"/>
                  </a:cubicBezTo>
                  <a:cubicBezTo>
                    <a:pt x="80" y="189"/>
                    <a:pt x="80" y="189"/>
                    <a:pt x="80" y="189"/>
                  </a:cubicBezTo>
                  <a:cubicBezTo>
                    <a:pt x="96" y="167"/>
                    <a:pt x="114" y="145"/>
                    <a:pt x="137" y="124"/>
                  </a:cubicBezTo>
                  <a:cubicBezTo>
                    <a:pt x="166" y="97"/>
                    <a:pt x="193" y="76"/>
                    <a:pt x="218" y="58"/>
                  </a:cubicBezTo>
                  <a:cubicBezTo>
                    <a:pt x="198" y="39"/>
                    <a:pt x="178" y="20"/>
                    <a:pt x="159"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9" name="Freeform 18"/>
            <p:cNvSpPr>
              <a:spLocks/>
            </p:cNvSpPr>
            <p:nvPr/>
          </p:nvSpPr>
          <p:spPr bwMode="auto">
            <a:xfrm>
              <a:off x="1106" y="1200"/>
              <a:ext cx="348" cy="154"/>
            </a:xfrm>
            <a:custGeom>
              <a:avLst/>
              <a:gdLst>
                <a:gd name="T0" fmla="*/ 252 w 297"/>
                <a:gd name="T1" fmla="*/ 8 h 132"/>
                <a:gd name="T2" fmla="*/ 44 w 297"/>
                <a:gd name="T3" fmla="*/ 47 h 132"/>
                <a:gd name="T4" fmla="*/ 44 w 297"/>
                <a:gd name="T5" fmla="*/ 46 h 132"/>
                <a:gd name="T6" fmla="*/ 0 w 297"/>
                <a:gd name="T7" fmla="*/ 74 h 132"/>
                <a:gd name="T8" fmla="*/ 59 w 297"/>
                <a:gd name="T9" fmla="*/ 132 h 132"/>
                <a:gd name="T10" fmla="*/ 102 w 297"/>
                <a:gd name="T11" fmla="*/ 106 h 132"/>
                <a:gd name="T12" fmla="*/ 102 w 297"/>
                <a:gd name="T13" fmla="*/ 106 h 132"/>
                <a:gd name="T14" fmla="*/ 297 w 297"/>
                <a:gd name="T15" fmla="*/ 54 h 132"/>
                <a:gd name="T16" fmla="*/ 252 w 297"/>
                <a:gd name="T17"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32">
                  <a:moveTo>
                    <a:pt x="252" y="8"/>
                  </a:moveTo>
                  <a:cubicBezTo>
                    <a:pt x="204" y="0"/>
                    <a:pt x="130" y="1"/>
                    <a:pt x="44" y="47"/>
                  </a:cubicBezTo>
                  <a:cubicBezTo>
                    <a:pt x="44" y="46"/>
                    <a:pt x="44" y="46"/>
                    <a:pt x="44" y="46"/>
                  </a:cubicBezTo>
                  <a:cubicBezTo>
                    <a:pt x="30" y="54"/>
                    <a:pt x="15" y="63"/>
                    <a:pt x="0" y="74"/>
                  </a:cubicBezTo>
                  <a:cubicBezTo>
                    <a:pt x="19" y="94"/>
                    <a:pt x="39" y="113"/>
                    <a:pt x="59" y="132"/>
                  </a:cubicBezTo>
                  <a:cubicBezTo>
                    <a:pt x="74" y="122"/>
                    <a:pt x="88" y="114"/>
                    <a:pt x="102" y="106"/>
                  </a:cubicBezTo>
                  <a:cubicBezTo>
                    <a:pt x="102" y="106"/>
                    <a:pt x="102" y="106"/>
                    <a:pt x="102" y="106"/>
                  </a:cubicBezTo>
                  <a:cubicBezTo>
                    <a:pt x="216" y="45"/>
                    <a:pt x="297" y="54"/>
                    <a:pt x="297" y="54"/>
                  </a:cubicBezTo>
                  <a:cubicBezTo>
                    <a:pt x="284" y="36"/>
                    <a:pt x="268" y="21"/>
                    <a:pt x="252" y="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0" name="Freeform 19"/>
            <p:cNvSpPr>
              <a:spLocks/>
            </p:cNvSpPr>
            <p:nvPr/>
          </p:nvSpPr>
          <p:spPr bwMode="auto">
            <a:xfrm>
              <a:off x="1297" y="1418"/>
              <a:ext cx="177" cy="176"/>
            </a:xfrm>
            <a:custGeom>
              <a:avLst/>
              <a:gdLst>
                <a:gd name="T0" fmla="*/ 35 w 151"/>
                <a:gd name="T1" fmla="*/ 22 h 151"/>
                <a:gd name="T2" fmla="*/ 22 w 151"/>
                <a:gd name="T3" fmla="*/ 116 h 151"/>
                <a:gd name="T4" fmla="*/ 116 w 151"/>
                <a:gd name="T5" fmla="*/ 128 h 151"/>
                <a:gd name="T6" fmla="*/ 129 w 151"/>
                <a:gd name="T7" fmla="*/ 35 h 151"/>
                <a:gd name="T8" fmla="*/ 35 w 151"/>
                <a:gd name="T9" fmla="*/ 22 h 151"/>
              </a:gdLst>
              <a:ahLst/>
              <a:cxnLst>
                <a:cxn ang="0">
                  <a:pos x="T0" y="T1"/>
                </a:cxn>
                <a:cxn ang="0">
                  <a:pos x="T2" y="T3"/>
                </a:cxn>
                <a:cxn ang="0">
                  <a:pos x="T4" y="T5"/>
                </a:cxn>
                <a:cxn ang="0">
                  <a:pos x="T6" y="T7"/>
                </a:cxn>
                <a:cxn ang="0">
                  <a:pos x="T8" y="T9"/>
                </a:cxn>
              </a:cxnLst>
              <a:rect l="0" t="0" r="r" b="b"/>
              <a:pathLst>
                <a:path w="151" h="151">
                  <a:moveTo>
                    <a:pt x="35" y="22"/>
                  </a:moveTo>
                  <a:cubicBezTo>
                    <a:pt x="6" y="45"/>
                    <a:pt x="0" y="86"/>
                    <a:pt x="22" y="116"/>
                  </a:cubicBezTo>
                  <a:cubicBezTo>
                    <a:pt x="45" y="145"/>
                    <a:pt x="87" y="151"/>
                    <a:pt x="116" y="128"/>
                  </a:cubicBezTo>
                  <a:cubicBezTo>
                    <a:pt x="145" y="106"/>
                    <a:pt x="151" y="64"/>
                    <a:pt x="129" y="35"/>
                  </a:cubicBezTo>
                  <a:cubicBezTo>
                    <a:pt x="106" y="5"/>
                    <a:pt x="64" y="0"/>
                    <a:pt x="35"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1" name="Freeform 20"/>
            <p:cNvSpPr>
              <a:spLocks/>
            </p:cNvSpPr>
            <p:nvPr/>
          </p:nvSpPr>
          <p:spPr bwMode="auto">
            <a:xfrm>
              <a:off x="1139" y="1614"/>
              <a:ext cx="163" cy="164"/>
            </a:xfrm>
            <a:custGeom>
              <a:avLst/>
              <a:gdLst>
                <a:gd name="T0" fmla="*/ 32 w 139"/>
                <a:gd name="T1" fmla="*/ 21 h 140"/>
                <a:gd name="T2" fmla="*/ 20 w 139"/>
                <a:gd name="T3" fmla="*/ 108 h 140"/>
                <a:gd name="T4" fmla="*/ 107 w 139"/>
                <a:gd name="T5" fmla="*/ 119 h 140"/>
                <a:gd name="T6" fmla="*/ 119 w 139"/>
                <a:gd name="T7" fmla="*/ 33 h 140"/>
                <a:gd name="T8" fmla="*/ 32 w 139"/>
                <a:gd name="T9" fmla="*/ 21 h 140"/>
              </a:gdLst>
              <a:ahLst/>
              <a:cxnLst>
                <a:cxn ang="0">
                  <a:pos x="T0" y="T1"/>
                </a:cxn>
                <a:cxn ang="0">
                  <a:pos x="T2" y="T3"/>
                </a:cxn>
                <a:cxn ang="0">
                  <a:pos x="T4" y="T5"/>
                </a:cxn>
                <a:cxn ang="0">
                  <a:pos x="T6" y="T7"/>
                </a:cxn>
                <a:cxn ang="0">
                  <a:pos x="T8" y="T9"/>
                </a:cxn>
              </a:cxnLst>
              <a:rect l="0" t="0" r="r" b="b"/>
              <a:pathLst>
                <a:path w="139" h="140">
                  <a:moveTo>
                    <a:pt x="32" y="21"/>
                  </a:moveTo>
                  <a:cubicBezTo>
                    <a:pt x="5" y="42"/>
                    <a:pt x="0" y="81"/>
                    <a:pt x="20" y="108"/>
                  </a:cubicBezTo>
                  <a:cubicBezTo>
                    <a:pt x="41" y="135"/>
                    <a:pt x="80" y="140"/>
                    <a:pt x="107" y="119"/>
                  </a:cubicBezTo>
                  <a:cubicBezTo>
                    <a:pt x="134" y="98"/>
                    <a:pt x="139" y="60"/>
                    <a:pt x="119" y="33"/>
                  </a:cubicBezTo>
                  <a:cubicBezTo>
                    <a:pt x="98" y="5"/>
                    <a:pt x="59" y="0"/>
                    <a:pt x="32"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2" name="Freeform 21"/>
            <p:cNvSpPr>
              <a:spLocks/>
            </p:cNvSpPr>
            <p:nvPr/>
          </p:nvSpPr>
          <p:spPr bwMode="auto">
            <a:xfrm>
              <a:off x="846" y="1371"/>
              <a:ext cx="249" cy="249"/>
            </a:xfrm>
            <a:custGeom>
              <a:avLst/>
              <a:gdLst>
                <a:gd name="T0" fmla="*/ 49 w 212"/>
                <a:gd name="T1" fmla="*/ 32 h 213"/>
                <a:gd name="T2" fmla="*/ 31 w 212"/>
                <a:gd name="T3" fmla="*/ 163 h 213"/>
                <a:gd name="T4" fmla="*/ 163 w 212"/>
                <a:gd name="T5" fmla="*/ 181 h 213"/>
                <a:gd name="T6" fmla="*/ 181 w 212"/>
                <a:gd name="T7" fmla="*/ 49 h 213"/>
                <a:gd name="T8" fmla="*/ 49 w 212"/>
                <a:gd name="T9" fmla="*/ 32 h 213"/>
              </a:gdLst>
              <a:ahLst/>
              <a:cxnLst>
                <a:cxn ang="0">
                  <a:pos x="T0" y="T1"/>
                </a:cxn>
                <a:cxn ang="0">
                  <a:pos x="T2" y="T3"/>
                </a:cxn>
                <a:cxn ang="0">
                  <a:pos x="T4" y="T5"/>
                </a:cxn>
                <a:cxn ang="0">
                  <a:pos x="T6" y="T7"/>
                </a:cxn>
                <a:cxn ang="0">
                  <a:pos x="T8" y="T9"/>
                </a:cxn>
              </a:cxnLst>
              <a:rect l="0" t="0" r="r" b="b"/>
              <a:pathLst>
                <a:path w="212" h="213">
                  <a:moveTo>
                    <a:pt x="49" y="32"/>
                  </a:moveTo>
                  <a:cubicBezTo>
                    <a:pt x="8" y="63"/>
                    <a:pt x="0" y="122"/>
                    <a:pt x="31" y="163"/>
                  </a:cubicBezTo>
                  <a:cubicBezTo>
                    <a:pt x="63" y="205"/>
                    <a:pt x="122" y="213"/>
                    <a:pt x="163" y="181"/>
                  </a:cubicBezTo>
                  <a:cubicBezTo>
                    <a:pt x="204" y="149"/>
                    <a:pt x="212" y="91"/>
                    <a:pt x="181" y="49"/>
                  </a:cubicBezTo>
                  <a:cubicBezTo>
                    <a:pt x="149" y="8"/>
                    <a:pt x="90" y="0"/>
                    <a:pt x="49" y="3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3" name="Freeform 22"/>
            <p:cNvSpPr>
              <a:spLocks/>
            </p:cNvSpPr>
            <p:nvPr/>
          </p:nvSpPr>
          <p:spPr bwMode="auto">
            <a:xfrm>
              <a:off x="2428" y="1228"/>
              <a:ext cx="272" cy="622"/>
            </a:xfrm>
            <a:custGeom>
              <a:avLst/>
              <a:gdLst>
                <a:gd name="T0" fmla="*/ 0 w 232"/>
                <a:gd name="T1" fmla="*/ 0 h 531"/>
                <a:gd name="T2" fmla="*/ 0 w 232"/>
                <a:gd name="T3" fmla="*/ 447 h 531"/>
                <a:gd name="T4" fmla="*/ 232 w 232"/>
                <a:gd name="T5" fmla="*/ 531 h 531"/>
                <a:gd name="T6" fmla="*/ 232 w 232"/>
                <a:gd name="T7" fmla="*/ 0 h 531"/>
                <a:gd name="T8" fmla="*/ 0 w 232"/>
                <a:gd name="T9" fmla="*/ 0 h 531"/>
              </a:gdLst>
              <a:ahLst/>
              <a:cxnLst>
                <a:cxn ang="0">
                  <a:pos x="T0" y="T1"/>
                </a:cxn>
                <a:cxn ang="0">
                  <a:pos x="T2" y="T3"/>
                </a:cxn>
                <a:cxn ang="0">
                  <a:pos x="T4" y="T5"/>
                </a:cxn>
                <a:cxn ang="0">
                  <a:pos x="T6" y="T7"/>
                </a:cxn>
                <a:cxn ang="0">
                  <a:pos x="T8" y="T9"/>
                </a:cxn>
              </a:cxnLst>
              <a:rect l="0" t="0" r="r" b="b"/>
              <a:pathLst>
                <a:path w="232" h="531">
                  <a:moveTo>
                    <a:pt x="0" y="0"/>
                  </a:moveTo>
                  <a:cubicBezTo>
                    <a:pt x="0" y="447"/>
                    <a:pt x="0" y="447"/>
                    <a:pt x="0" y="447"/>
                  </a:cubicBezTo>
                  <a:cubicBezTo>
                    <a:pt x="0" y="493"/>
                    <a:pt x="104" y="531"/>
                    <a:pt x="232" y="531"/>
                  </a:cubicBezTo>
                  <a:cubicBezTo>
                    <a:pt x="232" y="0"/>
                    <a:pt x="232" y="0"/>
                    <a:pt x="232" y="0"/>
                  </a:cubicBezTo>
                  <a:lnTo>
                    <a:pt x="0" y="0"/>
                  </a:ln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4" name="Freeform 23"/>
            <p:cNvSpPr>
              <a:spLocks/>
            </p:cNvSpPr>
            <p:nvPr/>
          </p:nvSpPr>
          <p:spPr bwMode="auto">
            <a:xfrm>
              <a:off x="2697" y="1228"/>
              <a:ext cx="275" cy="622"/>
            </a:xfrm>
            <a:custGeom>
              <a:avLst/>
              <a:gdLst>
                <a:gd name="T0" fmla="*/ 0 w 235"/>
                <a:gd name="T1" fmla="*/ 531 h 531"/>
                <a:gd name="T2" fmla="*/ 3 w 235"/>
                <a:gd name="T3" fmla="*/ 531 h 531"/>
                <a:gd name="T4" fmla="*/ 235 w 235"/>
                <a:gd name="T5" fmla="*/ 447 h 531"/>
                <a:gd name="T6" fmla="*/ 235 w 235"/>
                <a:gd name="T7" fmla="*/ 0 h 531"/>
                <a:gd name="T8" fmla="*/ 0 w 235"/>
                <a:gd name="T9" fmla="*/ 0 h 531"/>
                <a:gd name="T10" fmla="*/ 0 w 235"/>
                <a:gd name="T11" fmla="*/ 531 h 531"/>
              </a:gdLst>
              <a:ahLst/>
              <a:cxnLst>
                <a:cxn ang="0">
                  <a:pos x="T0" y="T1"/>
                </a:cxn>
                <a:cxn ang="0">
                  <a:pos x="T2" y="T3"/>
                </a:cxn>
                <a:cxn ang="0">
                  <a:pos x="T4" y="T5"/>
                </a:cxn>
                <a:cxn ang="0">
                  <a:pos x="T6" y="T7"/>
                </a:cxn>
                <a:cxn ang="0">
                  <a:pos x="T8" y="T9"/>
                </a:cxn>
                <a:cxn ang="0">
                  <a:pos x="T10" y="T11"/>
                </a:cxn>
              </a:cxnLst>
              <a:rect l="0" t="0" r="r" b="b"/>
              <a:pathLst>
                <a:path w="235" h="531">
                  <a:moveTo>
                    <a:pt x="0" y="531"/>
                  </a:moveTo>
                  <a:cubicBezTo>
                    <a:pt x="3" y="531"/>
                    <a:pt x="3" y="531"/>
                    <a:pt x="3" y="531"/>
                  </a:cubicBezTo>
                  <a:cubicBezTo>
                    <a:pt x="131" y="531"/>
                    <a:pt x="235" y="493"/>
                    <a:pt x="235" y="447"/>
                  </a:cubicBezTo>
                  <a:cubicBezTo>
                    <a:pt x="235" y="0"/>
                    <a:pt x="235" y="0"/>
                    <a:pt x="235" y="0"/>
                  </a:cubicBezTo>
                  <a:cubicBezTo>
                    <a:pt x="0" y="0"/>
                    <a:pt x="0" y="0"/>
                    <a:pt x="0" y="0"/>
                  </a:cubicBezTo>
                  <a:lnTo>
                    <a:pt x="0" y="531"/>
                  </a:lnTo>
                  <a:close/>
                </a:path>
              </a:pathLst>
            </a:custGeom>
            <a:solidFill>
              <a:srgbClr val="29C7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5" name="Oval 24"/>
            <p:cNvSpPr>
              <a:spLocks noChangeArrowheads="1"/>
            </p:cNvSpPr>
            <p:nvPr/>
          </p:nvSpPr>
          <p:spPr bwMode="auto">
            <a:xfrm>
              <a:off x="2428" y="1130"/>
              <a:ext cx="544" cy="19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6" name="Oval 25"/>
            <p:cNvSpPr>
              <a:spLocks noChangeArrowheads="1"/>
            </p:cNvSpPr>
            <p:nvPr/>
          </p:nvSpPr>
          <p:spPr bwMode="auto">
            <a:xfrm>
              <a:off x="2483" y="1156"/>
              <a:ext cx="434" cy="130"/>
            </a:xfrm>
            <a:prstGeom prst="ellipse">
              <a:avLst/>
            </a:prstGeom>
            <a:solidFill>
              <a:srgbClr val="85B3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7" name="Freeform 26"/>
            <p:cNvSpPr>
              <a:spLocks/>
            </p:cNvSpPr>
            <p:nvPr/>
          </p:nvSpPr>
          <p:spPr bwMode="auto">
            <a:xfrm>
              <a:off x="2483" y="1156"/>
              <a:ext cx="434" cy="106"/>
            </a:xfrm>
            <a:custGeom>
              <a:avLst/>
              <a:gdLst>
                <a:gd name="T0" fmla="*/ 331 w 370"/>
                <a:gd name="T1" fmla="*/ 90 h 90"/>
                <a:gd name="T2" fmla="*/ 370 w 370"/>
                <a:gd name="T3" fmla="*/ 56 h 90"/>
                <a:gd name="T4" fmla="*/ 185 w 370"/>
                <a:gd name="T5" fmla="*/ 0 h 90"/>
                <a:gd name="T6" fmla="*/ 0 w 370"/>
                <a:gd name="T7" fmla="*/ 56 h 90"/>
                <a:gd name="T8" fmla="*/ 39 w 370"/>
                <a:gd name="T9" fmla="*/ 90 h 90"/>
                <a:gd name="T10" fmla="*/ 185 w 370"/>
                <a:gd name="T11" fmla="*/ 68 h 90"/>
                <a:gd name="T12" fmla="*/ 331 w 370"/>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370" h="90">
                  <a:moveTo>
                    <a:pt x="331" y="90"/>
                  </a:moveTo>
                  <a:cubicBezTo>
                    <a:pt x="355" y="80"/>
                    <a:pt x="370" y="69"/>
                    <a:pt x="370" y="56"/>
                  </a:cubicBezTo>
                  <a:cubicBezTo>
                    <a:pt x="370" y="25"/>
                    <a:pt x="287" y="0"/>
                    <a:pt x="185" y="0"/>
                  </a:cubicBezTo>
                  <a:cubicBezTo>
                    <a:pt x="83" y="0"/>
                    <a:pt x="0" y="25"/>
                    <a:pt x="0" y="56"/>
                  </a:cubicBezTo>
                  <a:cubicBezTo>
                    <a:pt x="0" y="69"/>
                    <a:pt x="15" y="80"/>
                    <a:pt x="39" y="90"/>
                  </a:cubicBezTo>
                  <a:cubicBezTo>
                    <a:pt x="73" y="77"/>
                    <a:pt x="125" y="68"/>
                    <a:pt x="185" y="68"/>
                  </a:cubicBezTo>
                  <a:cubicBezTo>
                    <a:pt x="244" y="68"/>
                    <a:pt x="297" y="77"/>
                    <a:pt x="331" y="90"/>
                  </a:cubicBezTo>
                  <a:close/>
                </a:path>
              </a:pathLst>
            </a:custGeom>
            <a:solidFill>
              <a:srgbClr val="BAC8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8" name="Freeform 27"/>
            <p:cNvSpPr>
              <a:spLocks noEditPoints="1"/>
            </p:cNvSpPr>
            <p:nvPr/>
          </p:nvSpPr>
          <p:spPr bwMode="auto">
            <a:xfrm>
              <a:off x="2502" y="1448"/>
              <a:ext cx="396" cy="223"/>
            </a:xfrm>
            <a:custGeom>
              <a:avLst/>
              <a:gdLst>
                <a:gd name="T0" fmla="*/ 319 w 338"/>
                <a:gd name="T1" fmla="*/ 174 h 190"/>
                <a:gd name="T2" fmla="*/ 268 w 338"/>
                <a:gd name="T3" fmla="*/ 190 h 190"/>
                <a:gd name="T4" fmla="*/ 195 w 338"/>
                <a:gd name="T5" fmla="*/ 190 h 190"/>
                <a:gd name="T6" fmla="*/ 195 w 338"/>
                <a:gd name="T7" fmla="*/ 0 h 190"/>
                <a:gd name="T8" fmla="*/ 264 w 338"/>
                <a:gd name="T9" fmla="*/ 0 h 190"/>
                <a:gd name="T10" fmla="*/ 314 w 338"/>
                <a:gd name="T11" fmla="*/ 12 h 190"/>
                <a:gd name="T12" fmla="*/ 330 w 338"/>
                <a:gd name="T13" fmla="*/ 44 h 190"/>
                <a:gd name="T14" fmla="*/ 318 w 338"/>
                <a:gd name="T15" fmla="*/ 73 h 190"/>
                <a:gd name="T16" fmla="*/ 293 w 338"/>
                <a:gd name="T17" fmla="*/ 87 h 190"/>
                <a:gd name="T18" fmla="*/ 293 w 338"/>
                <a:gd name="T19" fmla="*/ 87 h 190"/>
                <a:gd name="T20" fmla="*/ 326 w 338"/>
                <a:gd name="T21" fmla="*/ 103 h 190"/>
                <a:gd name="T22" fmla="*/ 338 w 338"/>
                <a:gd name="T23" fmla="*/ 133 h 190"/>
                <a:gd name="T24" fmla="*/ 319 w 338"/>
                <a:gd name="T25" fmla="*/ 174 h 190"/>
                <a:gd name="T26" fmla="*/ 141 w 338"/>
                <a:gd name="T27" fmla="*/ 163 h 190"/>
                <a:gd name="T28" fmla="*/ 68 w 338"/>
                <a:gd name="T29" fmla="*/ 190 h 190"/>
                <a:gd name="T30" fmla="*/ 0 w 338"/>
                <a:gd name="T31" fmla="*/ 190 h 190"/>
                <a:gd name="T32" fmla="*/ 0 w 338"/>
                <a:gd name="T33" fmla="*/ 0 h 190"/>
                <a:gd name="T34" fmla="*/ 68 w 338"/>
                <a:gd name="T35" fmla="*/ 0 h 190"/>
                <a:gd name="T36" fmla="*/ 169 w 338"/>
                <a:gd name="T37" fmla="*/ 92 h 190"/>
                <a:gd name="T38" fmla="*/ 141 w 338"/>
                <a:gd name="T39" fmla="*/ 16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8" h="190">
                  <a:moveTo>
                    <a:pt x="319" y="174"/>
                  </a:moveTo>
                  <a:cubicBezTo>
                    <a:pt x="306" y="185"/>
                    <a:pt x="290" y="190"/>
                    <a:pt x="268" y="190"/>
                  </a:cubicBezTo>
                  <a:cubicBezTo>
                    <a:pt x="195" y="190"/>
                    <a:pt x="195" y="190"/>
                    <a:pt x="195" y="190"/>
                  </a:cubicBezTo>
                  <a:cubicBezTo>
                    <a:pt x="195" y="0"/>
                    <a:pt x="195" y="0"/>
                    <a:pt x="195" y="0"/>
                  </a:cubicBezTo>
                  <a:cubicBezTo>
                    <a:pt x="264" y="0"/>
                    <a:pt x="264" y="0"/>
                    <a:pt x="264" y="0"/>
                  </a:cubicBezTo>
                  <a:cubicBezTo>
                    <a:pt x="286" y="0"/>
                    <a:pt x="302" y="3"/>
                    <a:pt x="314" y="12"/>
                  </a:cubicBezTo>
                  <a:cubicBezTo>
                    <a:pt x="325" y="19"/>
                    <a:pt x="330" y="30"/>
                    <a:pt x="330" y="44"/>
                  </a:cubicBezTo>
                  <a:cubicBezTo>
                    <a:pt x="330" y="55"/>
                    <a:pt x="326" y="64"/>
                    <a:pt x="318" y="73"/>
                  </a:cubicBezTo>
                  <a:cubicBezTo>
                    <a:pt x="311" y="79"/>
                    <a:pt x="303" y="84"/>
                    <a:pt x="293" y="87"/>
                  </a:cubicBezTo>
                  <a:cubicBezTo>
                    <a:pt x="293" y="87"/>
                    <a:pt x="293" y="87"/>
                    <a:pt x="293" y="87"/>
                  </a:cubicBezTo>
                  <a:cubicBezTo>
                    <a:pt x="307" y="89"/>
                    <a:pt x="318" y="94"/>
                    <a:pt x="326" y="103"/>
                  </a:cubicBezTo>
                  <a:cubicBezTo>
                    <a:pt x="334" y="111"/>
                    <a:pt x="338" y="121"/>
                    <a:pt x="338" y="133"/>
                  </a:cubicBezTo>
                  <a:cubicBezTo>
                    <a:pt x="338" y="150"/>
                    <a:pt x="331" y="164"/>
                    <a:pt x="319" y="174"/>
                  </a:cubicBezTo>
                  <a:close/>
                  <a:moveTo>
                    <a:pt x="141" y="163"/>
                  </a:moveTo>
                  <a:cubicBezTo>
                    <a:pt x="123" y="181"/>
                    <a:pt x="98" y="190"/>
                    <a:pt x="68" y="190"/>
                  </a:cubicBezTo>
                  <a:cubicBezTo>
                    <a:pt x="0" y="190"/>
                    <a:pt x="0" y="190"/>
                    <a:pt x="0" y="190"/>
                  </a:cubicBezTo>
                  <a:cubicBezTo>
                    <a:pt x="0" y="0"/>
                    <a:pt x="0" y="0"/>
                    <a:pt x="0" y="0"/>
                  </a:cubicBezTo>
                  <a:cubicBezTo>
                    <a:pt x="68" y="0"/>
                    <a:pt x="68" y="0"/>
                    <a:pt x="68" y="0"/>
                  </a:cubicBezTo>
                  <a:cubicBezTo>
                    <a:pt x="135" y="0"/>
                    <a:pt x="169" y="30"/>
                    <a:pt x="169" y="92"/>
                  </a:cubicBezTo>
                  <a:cubicBezTo>
                    <a:pt x="169" y="122"/>
                    <a:pt x="160" y="145"/>
                    <a:pt x="141" y="16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29" name="Freeform 28"/>
            <p:cNvSpPr>
              <a:spLocks/>
            </p:cNvSpPr>
            <p:nvPr/>
          </p:nvSpPr>
          <p:spPr bwMode="auto">
            <a:xfrm>
              <a:off x="2552" y="1488"/>
              <a:ext cx="95" cy="142"/>
            </a:xfrm>
            <a:custGeom>
              <a:avLst/>
              <a:gdLst>
                <a:gd name="T0" fmla="*/ 21 w 81"/>
                <a:gd name="T1" fmla="*/ 0 h 121"/>
                <a:gd name="T2" fmla="*/ 0 w 81"/>
                <a:gd name="T3" fmla="*/ 0 h 121"/>
                <a:gd name="T4" fmla="*/ 0 w 81"/>
                <a:gd name="T5" fmla="*/ 121 h 121"/>
                <a:gd name="T6" fmla="*/ 21 w 81"/>
                <a:gd name="T7" fmla="*/ 121 h 121"/>
                <a:gd name="T8" fmla="*/ 65 w 81"/>
                <a:gd name="T9" fmla="*/ 104 h 121"/>
                <a:gd name="T10" fmla="*/ 81 w 81"/>
                <a:gd name="T11" fmla="*/ 59 h 121"/>
                <a:gd name="T12" fmla="*/ 66 w 81"/>
                <a:gd name="T13" fmla="*/ 16 h 121"/>
                <a:gd name="T14" fmla="*/ 21 w 81"/>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21">
                  <a:moveTo>
                    <a:pt x="21" y="0"/>
                  </a:moveTo>
                  <a:cubicBezTo>
                    <a:pt x="0" y="0"/>
                    <a:pt x="0" y="0"/>
                    <a:pt x="0" y="0"/>
                  </a:cubicBezTo>
                  <a:cubicBezTo>
                    <a:pt x="0" y="121"/>
                    <a:pt x="0" y="121"/>
                    <a:pt x="0" y="121"/>
                  </a:cubicBezTo>
                  <a:cubicBezTo>
                    <a:pt x="21" y="121"/>
                    <a:pt x="21" y="121"/>
                    <a:pt x="21" y="121"/>
                  </a:cubicBezTo>
                  <a:cubicBezTo>
                    <a:pt x="40" y="121"/>
                    <a:pt x="55" y="115"/>
                    <a:pt x="65" y="104"/>
                  </a:cubicBezTo>
                  <a:cubicBezTo>
                    <a:pt x="76" y="93"/>
                    <a:pt x="81" y="78"/>
                    <a:pt x="81" y="59"/>
                  </a:cubicBezTo>
                  <a:cubicBezTo>
                    <a:pt x="81" y="41"/>
                    <a:pt x="76" y="27"/>
                    <a:pt x="66" y="16"/>
                  </a:cubicBezTo>
                  <a:cubicBezTo>
                    <a:pt x="55" y="6"/>
                    <a:pt x="40" y="0"/>
                    <a:pt x="21" y="0"/>
                  </a:cubicBezTo>
                  <a:close/>
                </a:path>
              </a:pathLst>
            </a:custGeom>
            <a:solidFill>
              <a:srgbClr val="00BC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0" name="Freeform 29"/>
            <p:cNvSpPr>
              <a:spLocks/>
            </p:cNvSpPr>
            <p:nvPr/>
          </p:nvSpPr>
          <p:spPr bwMode="auto">
            <a:xfrm>
              <a:off x="2781" y="1484"/>
              <a:ext cx="55" cy="53"/>
            </a:xfrm>
            <a:custGeom>
              <a:avLst/>
              <a:gdLst>
                <a:gd name="T0" fmla="*/ 39 w 47"/>
                <a:gd name="T1" fmla="*/ 39 h 45"/>
                <a:gd name="T2" fmla="*/ 47 w 47"/>
                <a:gd name="T3" fmla="*/ 21 h 45"/>
                <a:gd name="T4" fmla="*/ 16 w 47"/>
                <a:gd name="T5" fmla="*/ 0 h 45"/>
                <a:gd name="T6" fmla="*/ 0 w 47"/>
                <a:gd name="T7" fmla="*/ 0 h 45"/>
                <a:gd name="T8" fmla="*/ 0 w 47"/>
                <a:gd name="T9" fmla="*/ 45 h 45"/>
                <a:gd name="T10" fmla="*/ 19 w 47"/>
                <a:gd name="T11" fmla="*/ 45 h 45"/>
                <a:gd name="T12" fmla="*/ 39 w 47"/>
                <a:gd name="T13" fmla="*/ 39 h 45"/>
              </a:gdLst>
              <a:ahLst/>
              <a:cxnLst>
                <a:cxn ang="0">
                  <a:pos x="T0" y="T1"/>
                </a:cxn>
                <a:cxn ang="0">
                  <a:pos x="T2" y="T3"/>
                </a:cxn>
                <a:cxn ang="0">
                  <a:pos x="T4" y="T5"/>
                </a:cxn>
                <a:cxn ang="0">
                  <a:pos x="T6" y="T7"/>
                </a:cxn>
                <a:cxn ang="0">
                  <a:pos x="T8" y="T9"/>
                </a:cxn>
                <a:cxn ang="0">
                  <a:pos x="T10" y="T11"/>
                </a:cxn>
                <a:cxn ang="0">
                  <a:pos x="T12" y="T13"/>
                </a:cxn>
              </a:cxnLst>
              <a:rect l="0" t="0" r="r" b="b"/>
              <a:pathLst>
                <a:path w="47" h="45">
                  <a:moveTo>
                    <a:pt x="39" y="39"/>
                  </a:moveTo>
                  <a:cubicBezTo>
                    <a:pt x="44" y="34"/>
                    <a:pt x="47" y="28"/>
                    <a:pt x="47" y="21"/>
                  </a:cubicBezTo>
                  <a:cubicBezTo>
                    <a:pt x="47" y="7"/>
                    <a:pt x="37" y="0"/>
                    <a:pt x="16" y="0"/>
                  </a:cubicBezTo>
                  <a:cubicBezTo>
                    <a:pt x="0" y="0"/>
                    <a:pt x="0" y="0"/>
                    <a:pt x="0" y="0"/>
                  </a:cubicBezTo>
                  <a:cubicBezTo>
                    <a:pt x="0" y="45"/>
                    <a:pt x="0" y="45"/>
                    <a:pt x="0" y="45"/>
                  </a:cubicBezTo>
                  <a:cubicBezTo>
                    <a:pt x="19" y="45"/>
                    <a:pt x="19" y="45"/>
                    <a:pt x="19" y="45"/>
                  </a:cubicBezTo>
                  <a:cubicBezTo>
                    <a:pt x="27" y="45"/>
                    <a:pt x="34" y="43"/>
                    <a:pt x="39" y="39"/>
                  </a:cubicBezTo>
                  <a:close/>
                </a:path>
              </a:pathLst>
            </a:custGeom>
            <a:solidFill>
              <a:srgbClr val="29C7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1" name="Freeform 30"/>
            <p:cNvSpPr>
              <a:spLocks/>
            </p:cNvSpPr>
            <p:nvPr/>
          </p:nvSpPr>
          <p:spPr bwMode="auto">
            <a:xfrm>
              <a:off x="2780" y="1575"/>
              <a:ext cx="65" cy="58"/>
            </a:xfrm>
            <a:custGeom>
              <a:avLst/>
              <a:gdLst>
                <a:gd name="T0" fmla="*/ 47 w 56"/>
                <a:gd name="T1" fmla="*/ 6 h 50"/>
                <a:gd name="T2" fmla="*/ 24 w 56"/>
                <a:gd name="T3" fmla="*/ 0 h 50"/>
                <a:gd name="T4" fmla="*/ 0 w 56"/>
                <a:gd name="T5" fmla="*/ 0 h 50"/>
                <a:gd name="T6" fmla="*/ 0 w 56"/>
                <a:gd name="T7" fmla="*/ 50 h 50"/>
                <a:gd name="T8" fmla="*/ 24 w 56"/>
                <a:gd name="T9" fmla="*/ 50 h 50"/>
                <a:gd name="T10" fmla="*/ 47 w 56"/>
                <a:gd name="T11" fmla="*/ 43 h 50"/>
                <a:gd name="T12" fmla="*/ 56 w 56"/>
                <a:gd name="T13" fmla="*/ 24 h 50"/>
                <a:gd name="T14" fmla="*/ 47 w 56"/>
                <a:gd name="T15" fmla="*/ 6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0">
                  <a:moveTo>
                    <a:pt x="47" y="6"/>
                  </a:moveTo>
                  <a:cubicBezTo>
                    <a:pt x="42" y="2"/>
                    <a:pt x="34" y="0"/>
                    <a:pt x="24" y="0"/>
                  </a:cubicBezTo>
                  <a:cubicBezTo>
                    <a:pt x="0" y="0"/>
                    <a:pt x="0" y="0"/>
                    <a:pt x="0" y="0"/>
                  </a:cubicBezTo>
                  <a:cubicBezTo>
                    <a:pt x="0" y="50"/>
                    <a:pt x="0" y="50"/>
                    <a:pt x="0" y="50"/>
                  </a:cubicBezTo>
                  <a:cubicBezTo>
                    <a:pt x="24" y="50"/>
                    <a:pt x="24" y="50"/>
                    <a:pt x="24" y="50"/>
                  </a:cubicBezTo>
                  <a:cubicBezTo>
                    <a:pt x="34" y="50"/>
                    <a:pt x="42" y="48"/>
                    <a:pt x="47" y="43"/>
                  </a:cubicBezTo>
                  <a:cubicBezTo>
                    <a:pt x="53" y="38"/>
                    <a:pt x="56" y="32"/>
                    <a:pt x="56" y="24"/>
                  </a:cubicBezTo>
                  <a:cubicBezTo>
                    <a:pt x="56" y="17"/>
                    <a:pt x="53" y="11"/>
                    <a:pt x="47" y="6"/>
                  </a:cubicBezTo>
                  <a:close/>
                </a:path>
              </a:pathLst>
            </a:custGeom>
            <a:solidFill>
              <a:srgbClr val="29C7F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2" name="Freeform 31"/>
            <p:cNvSpPr>
              <a:spLocks/>
            </p:cNvSpPr>
            <p:nvPr/>
          </p:nvSpPr>
          <p:spPr bwMode="auto">
            <a:xfrm>
              <a:off x="2460" y="2814"/>
              <a:ext cx="479" cy="140"/>
            </a:xfrm>
            <a:custGeom>
              <a:avLst/>
              <a:gdLst>
                <a:gd name="T0" fmla="*/ 298 w 409"/>
                <a:gd name="T1" fmla="*/ 0 h 120"/>
                <a:gd name="T2" fmla="*/ 283 w 409"/>
                <a:gd name="T3" fmla="*/ 0 h 120"/>
                <a:gd name="T4" fmla="*/ 135 w 409"/>
                <a:gd name="T5" fmla="*/ 0 h 120"/>
                <a:gd name="T6" fmla="*/ 128 w 409"/>
                <a:gd name="T7" fmla="*/ 0 h 120"/>
                <a:gd name="T8" fmla="*/ 0 w 409"/>
                <a:gd name="T9" fmla="*/ 82 h 120"/>
                <a:gd name="T10" fmla="*/ 0 w 409"/>
                <a:gd name="T11" fmla="*/ 120 h 120"/>
                <a:gd name="T12" fmla="*/ 153 w 409"/>
                <a:gd name="T13" fmla="*/ 120 h 120"/>
                <a:gd name="T14" fmla="*/ 265 w 409"/>
                <a:gd name="T15" fmla="*/ 120 h 120"/>
                <a:gd name="T16" fmla="*/ 409 w 409"/>
                <a:gd name="T17" fmla="*/ 120 h 120"/>
                <a:gd name="T18" fmla="*/ 409 w 409"/>
                <a:gd name="T19" fmla="*/ 82 h 120"/>
                <a:gd name="T20" fmla="*/ 298 w 409"/>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20">
                  <a:moveTo>
                    <a:pt x="298" y="0"/>
                  </a:moveTo>
                  <a:cubicBezTo>
                    <a:pt x="283" y="0"/>
                    <a:pt x="283" y="0"/>
                    <a:pt x="283" y="0"/>
                  </a:cubicBezTo>
                  <a:cubicBezTo>
                    <a:pt x="135" y="0"/>
                    <a:pt x="135" y="0"/>
                    <a:pt x="135" y="0"/>
                  </a:cubicBezTo>
                  <a:cubicBezTo>
                    <a:pt x="128" y="0"/>
                    <a:pt x="128" y="0"/>
                    <a:pt x="128" y="0"/>
                  </a:cubicBezTo>
                  <a:cubicBezTo>
                    <a:pt x="148" y="72"/>
                    <a:pt x="121" y="82"/>
                    <a:pt x="0" y="82"/>
                  </a:cubicBezTo>
                  <a:cubicBezTo>
                    <a:pt x="0" y="120"/>
                    <a:pt x="0" y="120"/>
                    <a:pt x="0" y="120"/>
                  </a:cubicBezTo>
                  <a:cubicBezTo>
                    <a:pt x="153" y="120"/>
                    <a:pt x="153" y="120"/>
                    <a:pt x="153" y="120"/>
                  </a:cubicBezTo>
                  <a:cubicBezTo>
                    <a:pt x="265" y="120"/>
                    <a:pt x="265" y="120"/>
                    <a:pt x="265" y="120"/>
                  </a:cubicBezTo>
                  <a:cubicBezTo>
                    <a:pt x="409" y="120"/>
                    <a:pt x="409" y="120"/>
                    <a:pt x="409" y="120"/>
                  </a:cubicBezTo>
                  <a:cubicBezTo>
                    <a:pt x="409" y="82"/>
                    <a:pt x="409" y="82"/>
                    <a:pt x="409" y="82"/>
                  </a:cubicBezTo>
                  <a:cubicBezTo>
                    <a:pt x="289" y="82"/>
                    <a:pt x="277" y="72"/>
                    <a:pt x="298" y="0"/>
                  </a:cubicBezTo>
                  <a:close/>
                </a:path>
              </a:pathLst>
            </a:custGeom>
            <a:solidFill>
              <a:srgbClr val="91919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3" name="Freeform 32"/>
            <p:cNvSpPr>
              <a:spLocks noEditPoints="1"/>
            </p:cNvSpPr>
            <p:nvPr/>
          </p:nvSpPr>
          <p:spPr bwMode="auto">
            <a:xfrm>
              <a:off x="2334" y="2278"/>
              <a:ext cx="733" cy="536"/>
            </a:xfrm>
            <a:custGeom>
              <a:avLst/>
              <a:gdLst>
                <a:gd name="T0" fmla="*/ 588 w 626"/>
                <a:gd name="T1" fmla="*/ 0 h 457"/>
                <a:gd name="T2" fmla="*/ 34 w 626"/>
                <a:gd name="T3" fmla="*/ 0 h 457"/>
                <a:gd name="T4" fmla="*/ 0 w 626"/>
                <a:gd name="T5" fmla="*/ 35 h 457"/>
                <a:gd name="T6" fmla="*/ 0 w 626"/>
                <a:gd name="T7" fmla="*/ 422 h 457"/>
                <a:gd name="T8" fmla="*/ 34 w 626"/>
                <a:gd name="T9" fmla="*/ 457 h 457"/>
                <a:gd name="T10" fmla="*/ 588 w 626"/>
                <a:gd name="T11" fmla="*/ 457 h 457"/>
                <a:gd name="T12" fmla="*/ 626 w 626"/>
                <a:gd name="T13" fmla="*/ 422 h 457"/>
                <a:gd name="T14" fmla="*/ 626 w 626"/>
                <a:gd name="T15" fmla="*/ 35 h 457"/>
                <a:gd name="T16" fmla="*/ 588 w 626"/>
                <a:gd name="T17" fmla="*/ 0 h 457"/>
                <a:gd name="T18" fmla="*/ 578 w 626"/>
                <a:gd name="T19" fmla="*/ 48 h 457"/>
                <a:gd name="T20" fmla="*/ 578 w 626"/>
                <a:gd name="T21" fmla="*/ 409 h 457"/>
                <a:gd name="T22" fmla="*/ 48 w 626"/>
                <a:gd name="T23" fmla="*/ 409 h 457"/>
                <a:gd name="T24" fmla="*/ 48 w 626"/>
                <a:gd name="T25" fmla="*/ 48 h 457"/>
                <a:gd name="T26" fmla="*/ 579 w 626"/>
                <a:gd name="T27" fmla="*/ 47 h 457"/>
                <a:gd name="T28" fmla="*/ 578 w 626"/>
                <a:gd name="T29" fmla="*/ 4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6" h="457">
                  <a:moveTo>
                    <a:pt x="588" y="0"/>
                  </a:moveTo>
                  <a:cubicBezTo>
                    <a:pt x="34" y="0"/>
                    <a:pt x="34" y="0"/>
                    <a:pt x="34" y="0"/>
                  </a:cubicBezTo>
                  <a:cubicBezTo>
                    <a:pt x="15" y="0"/>
                    <a:pt x="0" y="16"/>
                    <a:pt x="0" y="35"/>
                  </a:cubicBezTo>
                  <a:cubicBezTo>
                    <a:pt x="0" y="422"/>
                    <a:pt x="0" y="422"/>
                    <a:pt x="0" y="422"/>
                  </a:cubicBezTo>
                  <a:cubicBezTo>
                    <a:pt x="0" y="440"/>
                    <a:pt x="15" y="457"/>
                    <a:pt x="34" y="457"/>
                  </a:cubicBezTo>
                  <a:cubicBezTo>
                    <a:pt x="588" y="457"/>
                    <a:pt x="588" y="457"/>
                    <a:pt x="588" y="457"/>
                  </a:cubicBezTo>
                  <a:cubicBezTo>
                    <a:pt x="607" y="457"/>
                    <a:pt x="626" y="440"/>
                    <a:pt x="626" y="422"/>
                  </a:cubicBezTo>
                  <a:cubicBezTo>
                    <a:pt x="626" y="35"/>
                    <a:pt x="626" y="35"/>
                    <a:pt x="626" y="35"/>
                  </a:cubicBezTo>
                  <a:cubicBezTo>
                    <a:pt x="626" y="16"/>
                    <a:pt x="607" y="0"/>
                    <a:pt x="588" y="0"/>
                  </a:cubicBezTo>
                  <a:close/>
                  <a:moveTo>
                    <a:pt x="578" y="48"/>
                  </a:moveTo>
                  <a:cubicBezTo>
                    <a:pt x="578" y="409"/>
                    <a:pt x="578" y="409"/>
                    <a:pt x="578" y="409"/>
                  </a:cubicBezTo>
                  <a:cubicBezTo>
                    <a:pt x="48" y="409"/>
                    <a:pt x="48" y="409"/>
                    <a:pt x="48" y="409"/>
                  </a:cubicBezTo>
                  <a:cubicBezTo>
                    <a:pt x="48" y="48"/>
                    <a:pt x="48" y="48"/>
                    <a:pt x="48" y="48"/>
                  </a:cubicBezTo>
                  <a:cubicBezTo>
                    <a:pt x="579" y="47"/>
                    <a:pt x="579" y="47"/>
                    <a:pt x="579" y="47"/>
                  </a:cubicBezTo>
                  <a:lnTo>
                    <a:pt x="578" y="48"/>
                  </a:lnTo>
                  <a:close/>
                </a:path>
              </a:pathLst>
            </a:custGeom>
            <a:solidFill>
              <a:srgbClr val="C5C5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4" name="Freeform 33"/>
            <p:cNvSpPr>
              <a:spLocks/>
            </p:cNvSpPr>
            <p:nvPr/>
          </p:nvSpPr>
          <p:spPr bwMode="auto">
            <a:xfrm>
              <a:off x="2389" y="2334"/>
              <a:ext cx="621" cy="423"/>
            </a:xfrm>
            <a:custGeom>
              <a:avLst/>
              <a:gdLst>
                <a:gd name="T0" fmla="*/ 620 w 621"/>
                <a:gd name="T1" fmla="*/ 1 h 423"/>
                <a:gd name="T2" fmla="*/ 620 w 621"/>
                <a:gd name="T3" fmla="*/ 423 h 423"/>
                <a:gd name="T4" fmla="*/ 0 w 621"/>
                <a:gd name="T5" fmla="*/ 423 h 423"/>
                <a:gd name="T6" fmla="*/ 0 w 621"/>
                <a:gd name="T7" fmla="*/ 1 h 423"/>
                <a:gd name="T8" fmla="*/ 621 w 621"/>
                <a:gd name="T9" fmla="*/ 0 h 423"/>
                <a:gd name="T10" fmla="*/ 620 w 621"/>
                <a:gd name="T11" fmla="*/ 1 h 423"/>
              </a:gdLst>
              <a:ahLst/>
              <a:cxnLst>
                <a:cxn ang="0">
                  <a:pos x="T0" y="T1"/>
                </a:cxn>
                <a:cxn ang="0">
                  <a:pos x="T2" y="T3"/>
                </a:cxn>
                <a:cxn ang="0">
                  <a:pos x="T4" y="T5"/>
                </a:cxn>
                <a:cxn ang="0">
                  <a:pos x="T6" y="T7"/>
                </a:cxn>
                <a:cxn ang="0">
                  <a:pos x="T8" y="T9"/>
                </a:cxn>
                <a:cxn ang="0">
                  <a:pos x="T10" y="T11"/>
                </a:cxn>
              </a:cxnLst>
              <a:rect l="0" t="0" r="r" b="b"/>
              <a:pathLst>
                <a:path w="621" h="423">
                  <a:moveTo>
                    <a:pt x="620" y="1"/>
                  </a:moveTo>
                  <a:lnTo>
                    <a:pt x="620" y="423"/>
                  </a:lnTo>
                  <a:lnTo>
                    <a:pt x="0" y="423"/>
                  </a:lnTo>
                  <a:lnTo>
                    <a:pt x="0" y="1"/>
                  </a:lnTo>
                  <a:lnTo>
                    <a:pt x="621" y="0"/>
                  </a:lnTo>
                  <a:lnTo>
                    <a:pt x="620" y="1"/>
                  </a:lnTo>
                  <a:close/>
                </a:path>
              </a:pathLst>
            </a:custGeom>
            <a:solidFill>
              <a:srgbClr val="00BB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5" name="Freeform 34"/>
            <p:cNvSpPr>
              <a:spLocks/>
            </p:cNvSpPr>
            <p:nvPr/>
          </p:nvSpPr>
          <p:spPr bwMode="auto">
            <a:xfrm>
              <a:off x="2389" y="2334"/>
              <a:ext cx="621" cy="423"/>
            </a:xfrm>
            <a:custGeom>
              <a:avLst/>
              <a:gdLst>
                <a:gd name="T0" fmla="*/ 620 w 621"/>
                <a:gd name="T1" fmla="*/ 1 h 423"/>
                <a:gd name="T2" fmla="*/ 620 w 621"/>
                <a:gd name="T3" fmla="*/ 423 h 423"/>
                <a:gd name="T4" fmla="*/ 0 w 621"/>
                <a:gd name="T5" fmla="*/ 423 h 423"/>
                <a:gd name="T6" fmla="*/ 0 w 621"/>
                <a:gd name="T7" fmla="*/ 1 h 423"/>
                <a:gd name="T8" fmla="*/ 621 w 621"/>
                <a:gd name="T9" fmla="*/ 0 h 423"/>
                <a:gd name="T10" fmla="*/ 620 w 621"/>
                <a:gd name="T11" fmla="*/ 1 h 423"/>
              </a:gdLst>
              <a:ahLst/>
              <a:cxnLst>
                <a:cxn ang="0">
                  <a:pos x="T0" y="T1"/>
                </a:cxn>
                <a:cxn ang="0">
                  <a:pos x="T2" y="T3"/>
                </a:cxn>
                <a:cxn ang="0">
                  <a:pos x="T4" y="T5"/>
                </a:cxn>
                <a:cxn ang="0">
                  <a:pos x="T6" y="T7"/>
                </a:cxn>
                <a:cxn ang="0">
                  <a:pos x="T8" y="T9"/>
                </a:cxn>
                <a:cxn ang="0">
                  <a:pos x="T10" y="T11"/>
                </a:cxn>
              </a:cxnLst>
              <a:rect l="0" t="0" r="r" b="b"/>
              <a:pathLst>
                <a:path w="621" h="423">
                  <a:moveTo>
                    <a:pt x="620" y="1"/>
                  </a:moveTo>
                  <a:lnTo>
                    <a:pt x="620" y="423"/>
                  </a:lnTo>
                  <a:lnTo>
                    <a:pt x="0" y="423"/>
                  </a:lnTo>
                  <a:lnTo>
                    <a:pt x="0" y="1"/>
                  </a:lnTo>
                  <a:lnTo>
                    <a:pt x="621" y="0"/>
                  </a:lnTo>
                  <a:lnTo>
                    <a:pt x="620" y="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6" name="Freeform 35"/>
            <p:cNvSpPr>
              <a:spLocks/>
            </p:cNvSpPr>
            <p:nvPr/>
          </p:nvSpPr>
          <p:spPr bwMode="auto">
            <a:xfrm>
              <a:off x="2334" y="2278"/>
              <a:ext cx="688" cy="536"/>
            </a:xfrm>
            <a:custGeom>
              <a:avLst/>
              <a:gdLst>
                <a:gd name="T0" fmla="*/ 48 w 588"/>
                <a:gd name="T1" fmla="*/ 409 h 457"/>
                <a:gd name="T2" fmla="*/ 47 w 588"/>
                <a:gd name="T3" fmla="*/ 409 h 457"/>
                <a:gd name="T4" fmla="*/ 47 w 588"/>
                <a:gd name="T5" fmla="*/ 48 h 457"/>
                <a:gd name="T6" fmla="*/ 532 w 588"/>
                <a:gd name="T7" fmla="*/ 47 h 457"/>
                <a:gd name="T8" fmla="*/ 588 w 588"/>
                <a:gd name="T9" fmla="*/ 0 h 457"/>
                <a:gd name="T10" fmla="*/ 588 w 588"/>
                <a:gd name="T11" fmla="*/ 0 h 457"/>
                <a:gd name="T12" fmla="*/ 34 w 588"/>
                <a:gd name="T13" fmla="*/ 0 h 457"/>
                <a:gd name="T14" fmla="*/ 0 w 588"/>
                <a:gd name="T15" fmla="*/ 35 h 457"/>
                <a:gd name="T16" fmla="*/ 0 w 588"/>
                <a:gd name="T17" fmla="*/ 422 h 457"/>
                <a:gd name="T18" fmla="*/ 34 w 588"/>
                <a:gd name="T19" fmla="*/ 457 h 457"/>
                <a:gd name="T20" fmla="*/ 47 w 588"/>
                <a:gd name="T21" fmla="*/ 457 h 457"/>
                <a:gd name="T22" fmla="*/ 104 w 588"/>
                <a:gd name="T23" fmla="*/ 409 h 457"/>
                <a:gd name="T24" fmla="*/ 48 w 588"/>
                <a:gd name="T25" fmla="*/ 40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8" h="457">
                  <a:moveTo>
                    <a:pt x="48" y="409"/>
                  </a:moveTo>
                  <a:cubicBezTo>
                    <a:pt x="47" y="409"/>
                    <a:pt x="47" y="409"/>
                    <a:pt x="47" y="409"/>
                  </a:cubicBezTo>
                  <a:cubicBezTo>
                    <a:pt x="47" y="48"/>
                    <a:pt x="47" y="48"/>
                    <a:pt x="47" y="48"/>
                  </a:cubicBezTo>
                  <a:cubicBezTo>
                    <a:pt x="532" y="47"/>
                    <a:pt x="532" y="47"/>
                    <a:pt x="532" y="47"/>
                  </a:cubicBezTo>
                  <a:cubicBezTo>
                    <a:pt x="588" y="0"/>
                    <a:pt x="588" y="0"/>
                    <a:pt x="588" y="0"/>
                  </a:cubicBezTo>
                  <a:cubicBezTo>
                    <a:pt x="588" y="0"/>
                    <a:pt x="588" y="0"/>
                    <a:pt x="588" y="0"/>
                  </a:cubicBezTo>
                  <a:cubicBezTo>
                    <a:pt x="34" y="0"/>
                    <a:pt x="34" y="0"/>
                    <a:pt x="34" y="0"/>
                  </a:cubicBezTo>
                  <a:cubicBezTo>
                    <a:pt x="15" y="0"/>
                    <a:pt x="0" y="16"/>
                    <a:pt x="0" y="35"/>
                  </a:cubicBezTo>
                  <a:cubicBezTo>
                    <a:pt x="0" y="422"/>
                    <a:pt x="0" y="422"/>
                    <a:pt x="0" y="422"/>
                  </a:cubicBezTo>
                  <a:cubicBezTo>
                    <a:pt x="0" y="440"/>
                    <a:pt x="15" y="457"/>
                    <a:pt x="34" y="457"/>
                  </a:cubicBezTo>
                  <a:cubicBezTo>
                    <a:pt x="47" y="457"/>
                    <a:pt x="47" y="457"/>
                    <a:pt x="47" y="457"/>
                  </a:cubicBezTo>
                  <a:cubicBezTo>
                    <a:pt x="104" y="409"/>
                    <a:pt x="104" y="409"/>
                    <a:pt x="104" y="409"/>
                  </a:cubicBezTo>
                  <a:lnTo>
                    <a:pt x="48" y="409"/>
                  </a:lnTo>
                  <a:close/>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7" name="Freeform 36"/>
            <p:cNvSpPr>
              <a:spLocks/>
            </p:cNvSpPr>
            <p:nvPr/>
          </p:nvSpPr>
          <p:spPr bwMode="auto">
            <a:xfrm>
              <a:off x="2389" y="2334"/>
              <a:ext cx="568" cy="423"/>
            </a:xfrm>
            <a:custGeom>
              <a:avLst/>
              <a:gdLst>
                <a:gd name="T0" fmla="*/ 0 w 568"/>
                <a:gd name="T1" fmla="*/ 423 h 423"/>
                <a:gd name="T2" fmla="*/ 1 w 568"/>
                <a:gd name="T3" fmla="*/ 423 h 423"/>
                <a:gd name="T4" fmla="*/ 1 w 568"/>
                <a:gd name="T5" fmla="*/ 1 h 423"/>
                <a:gd name="T6" fmla="*/ 568 w 568"/>
                <a:gd name="T7" fmla="*/ 0 h 423"/>
                <a:gd name="T8" fmla="*/ 568 w 568"/>
                <a:gd name="T9" fmla="*/ 0 h 423"/>
                <a:gd name="T10" fmla="*/ 0 w 568"/>
                <a:gd name="T11" fmla="*/ 1 h 423"/>
                <a:gd name="T12" fmla="*/ 0 w 568"/>
                <a:gd name="T13" fmla="*/ 423 h 423"/>
              </a:gdLst>
              <a:ahLst/>
              <a:cxnLst>
                <a:cxn ang="0">
                  <a:pos x="T0" y="T1"/>
                </a:cxn>
                <a:cxn ang="0">
                  <a:pos x="T2" y="T3"/>
                </a:cxn>
                <a:cxn ang="0">
                  <a:pos x="T4" y="T5"/>
                </a:cxn>
                <a:cxn ang="0">
                  <a:pos x="T6" y="T7"/>
                </a:cxn>
                <a:cxn ang="0">
                  <a:pos x="T8" y="T9"/>
                </a:cxn>
                <a:cxn ang="0">
                  <a:pos x="T10" y="T11"/>
                </a:cxn>
                <a:cxn ang="0">
                  <a:pos x="T12" y="T13"/>
                </a:cxn>
              </a:cxnLst>
              <a:rect l="0" t="0" r="r" b="b"/>
              <a:pathLst>
                <a:path w="568" h="423">
                  <a:moveTo>
                    <a:pt x="0" y="423"/>
                  </a:moveTo>
                  <a:lnTo>
                    <a:pt x="1" y="423"/>
                  </a:lnTo>
                  <a:lnTo>
                    <a:pt x="1" y="1"/>
                  </a:lnTo>
                  <a:lnTo>
                    <a:pt x="568" y="0"/>
                  </a:lnTo>
                  <a:lnTo>
                    <a:pt x="568" y="0"/>
                  </a:lnTo>
                  <a:lnTo>
                    <a:pt x="0" y="1"/>
                  </a:lnTo>
                  <a:lnTo>
                    <a:pt x="0" y="423"/>
                  </a:lnTo>
                  <a:close/>
                </a:path>
              </a:pathLst>
            </a:custGeom>
            <a:solidFill>
              <a:srgbClr val="59B4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8" name="Rectangle 37"/>
            <p:cNvSpPr>
              <a:spLocks noChangeArrowheads="1"/>
            </p:cNvSpPr>
            <p:nvPr/>
          </p:nvSpPr>
          <p:spPr bwMode="auto">
            <a:xfrm>
              <a:off x="2460" y="2910"/>
              <a:ext cx="479" cy="44"/>
            </a:xfrm>
            <a:prstGeom prst="rect">
              <a:avLst/>
            </a:prstGeom>
            <a:solidFill>
              <a:srgbClr val="B0B0B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39" name="Oval 38"/>
            <p:cNvSpPr>
              <a:spLocks noChangeArrowheads="1"/>
            </p:cNvSpPr>
            <p:nvPr/>
          </p:nvSpPr>
          <p:spPr bwMode="auto">
            <a:xfrm>
              <a:off x="2687" y="2298"/>
              <a:ext cx="20" cy="21"/>
            </a:xfrm>
            <a:prstGeom prst="ellipse">
              <a:avLst/>
            </a:prstGeom>
            <a:solidFill>
              <a:srgbClr val="BAC8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0" name="Freeform 39"/>
            <p:cNvSpPr>
              <a:spLocks/>
            </p:cNvSpPr>
            <p:nvPr/>
          </p:nvSpPr>
          <p:spPr bwMode="auto">
            <a:xfrm>
              <a:off x="2567" y="2383"/>
              <a:ext cx="264" cy="155"/>
            </a:xfrm>
            <a:custGeom>
              <a:avLst/>
              <a:gdLst>
                <a:gd name="T0" fmla="*/ 113 w 226"/>
                <a:gd name="T1" fmla="*/ 0 h 133"/>
                <a:gd name="T2" fmla="*/ 111 w 226"/>
                <a:gd name="T3" fmla="*/ 0 h 133"/>
                <a:gd name="T4" fmla="*/ 2 w 226"/>
                <a:gd name="T5" fmla="*/ 63 h 133"/>
                <a:gd name="T6" fmla="*/ 0 w 226"/>
                <a:gd name="T7" fmla="*/ 66 h 133"/>
                <a:gd name="T8" fmla="*/ 2 w 226"/>
                <a:gd name="T9" fmla="*/ 69 h 133"/>
                <a:gd name="T10" fmla="*/ 112 w 226"/>
                <a:gd name="T11" fmla="*/ 133 h 133"/>
                <a:gd name="T12" fmla="*/ 114 w 226"/>
                <a:gd name="T13" fmla="*/ 133 h 133"/>
                <a:gd name="T14" fmla="*/ 115 w 226"/>
                <a:gd name="T15" fmla="*/ 133 h 133"/>
                <a:gd name="T16" fmla="*/ 225 w 226"/>
                <a:gd name="T17" fmla="*/ 69 h 133"/>
                <a:gd name="T18" fmla="*/ 226 w 226"/>
                <a:gd name="T19" fmla="*/ 67 h 133"/>
                <a:gd name="T20" fmla="*/ 225 w 226"/>
                <a:gd name="T21" fmla="*/ 64 h 133"/>
                <a:gd name="T22" fmla="*/ 115 w 226"/>
                <a:gd name="T23" fmla="*/ 0 h 133"/>
                <a:gd name="T24" fmla="*/ 113 w 226"/>
                <a:gd name="T2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133">
                  <a:moveTo>
                    <a:pt x="113" y="0"/>
                  </a:moveTo>
                  <a:cubicBezTo>
                    <a:pt x="112" y="0"/>
                    <a:pt x="112" y="0"/>
                    <a:pt x="111" y="0"/>
                  </a:cubicBezTo>
                  <a:cubicBezTo>
                    <a:pt x="2" y="63"/>
                    <a:pt x="2" y="63"/>
                    <a:pt x="2" y="63"/>
                  </a:cubicBezTo>
                  <a:cubicBezTo>
                    <a:pt x="1" y="64"/>
                    <a:pt x="0" y="65"/>
                    <a:pt x="0" y="66"/>
                  </a:cubicBezTo>
                  <a:cubicBezTo>
                    <a:pt x="0" y="67"/>
                    <a:pt x="1" y="68"/>
                    <a:pt x="2" y="69"/>
                  </a:cubicBezTo>
                  <a:cubicBezTo>
                    <a:pt x="112" y="133"/>
                    <a:pt x="112" y="133"/>
                    <a:pt x="112" y="133"/>
                  </a:cubicBezTo>
                  <a:cubicBezTo>
                    <a:pt x="112" y="133"/>
                    <a:pt x="113" y="133"/>
                    <a:pt x="114" y="133"/>
                  </a:cubicBezTo>
                  <a:cubicBezTo>
                    <a:pt x="114" y="133"/>
                    <a:pt x="115" y="133"/>
                    <a:pt x="115" y="133"/>
                  </a:cubicBezTo>
                  <a:cubicBezTo>
                    <a:pt x="225" y="69"/>
                    <a:pt x="225" y="69"/>
                    <a:pt x="225" y="69"/>
                  </a:cubicBezTo>
                  <a:cubicBezTo>
                    <a:pt x="226" y="69"/>
                    <a:pt x="226" y="68"/>
                    <a:pt x="226" y="67"/>
                  </a:cubicBezTo>
                  <a:cubicBezTo>
                    <a:pt x="226" y="65"/>
                    <a:pt x="226" y="64"/>
                    <a:pt x="225" y="64"/>
                  </a:cubicBezTo>
                  <a:cubicBezTo>
                    <a:pt x="115" y="0"/>
                    <a:pt x="115" y="0"/>
                    <a:pt x="115" y="0"/>
                  </a:cubicBezTo>
                  <a:cubicBezTo>
                    <a:pt x="114" y="0"/>
                    <a:pt x="114" y="0"/>
                    <a:pt x="113" y="0"/>
                  </a:cubicBezTo>
                </a:path>
              </a:pathLst>
            </a:custGeom>
            <a:solidFill>
              <a:srgbClr val="E5F8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1" name="Freeform 40"/>
            <p:cNvSpPr>
              <a:spLocks/>
            </p:cNvSpPr>
            <p:nvPr/>
          </p:nvSpPr>
          <p:spPr bwMode="auto">
            <a:xfrm>
              <a:off x="2549" y="2488"/>
              <a:ext cx="136" cy="232"/>
            </a:xfrm>
            <a:custGeom>
              <a:avLst/>
              <a:gdLst>
                <a:gd name="T0" fmla="*/ 3 w 116"/>
                <a:gd name="T1" fmla="*/ 0 h 198"/>
                <a:gd name="T2" fmla="*/ 1 w 116"/>
                <a:gd name="T3" fmla="*/ 1 h 198"/>
                <a:gd name="T4" fmla="*/ 0 w 116"/>
                <a:gd name="T5" fmla="*/ 4 h 198"/>
                <a:gd name="T6" fmla="*/ 0 w 116"/>
                <a:gd name="T7" fmla="*/ 131 h 198"/>
                <a:gd name="T8" fmla="*/ 1 w 116"/>
                <a:gd name="T9" fmla="*/ 134 h 198"/>
                <a:gd name="T10" fmla="*/ 111 w 116"/>
                <a:gd name="T11" fmla="*/ 197 h 198"/>
                <a:gd name="T12" fmla="*/ 113 w 116"/>
                <a:gd name="T13" fmla="*/ 198 h 198"/>
                <a:gd name="T14" fmla="*/ 114 w 116"/>
                <a:gd name="T15" fmla="*/ 197 h 198"/>
                <a:gd name="T16" fmla="*/ 116 w 116"/>
                <a:gd name="T17" fmla="*/ 194 h 198"/>
                <a:gd name="T18" fmla="*/ 116 w 116"/>
                <a:gd name="T19" fmla="*/ 67 h 198"/>
                <a:gd name="T20" fmla="*/ 114 w 116"/>
                <a:gd name="T21" fmla="*/ 64 h 198"/>
                <a:gd name="T22" fmla="*/ 5 w 116"/>
                <a:gd name="T23" fmla="*/ 1 h 198"/>
                <a:gd name="T24" fmla="*/ 3 w 116"/>
                <a:gd name="T2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98">
                  <a:moveTo>
                    <a:pt x="3" y="0"/>
                  </a:moveTo>
                  <a:cubicBezTo>
                    <a:pt x="2" y="0"/>
                    <a:pt x="2" y="0"/>
                    <a:pt x="1" y="1"/>
                  </a:cubicBezTo>
                  <a:cubicBezTo>
                    <a:pt x="0" y="1"/>
                    <a:pt x="0" y="2"/>
                    <a:pt x="0" y="4"/>
                  </a:cubicBezTo>
                  <a:cubicBezTo>
                    <a:pt x="0" y="131"/>
                    <a:pt x="0" y="131"/>
                    <a:pt x="0" y="131"/>
                  </a:cubicBezTo>
                  <a:cubicBezTo>
                    <a:pt x="0" y="132"/>
                    <a:pt x="0" y="133"/>
                    <a:pt x="1" y="134"/>
                  </a:cubicBezTo>
                  <a:cubicBezTo>
                    <a:pt x="111" y="197"/>
                    <a:pt x="111" y="197"/>
                    <a:pt x="111" y="197"/>
                  </a:cubicBezTo>
                  <a:cubicBezTo>
                    <a:pt x="112" y="197"/>
                    <a:pt x="112" y="198"/>
                    <a:pt x="113" y="198"/>
                  </a:cubicBezTo>
                  <a:cubicBezTo>
                    <a:pt x="113" y="198"/>
                    <a:pt x="114" y="197"/>
                    <a:pt x="114" y="197"/>
                  </a:cubicBezTo>
                  <a:cubicBezTo>
                    <a:pt x="115" y="197"/>
                    <a:pt x="116" y="196"/>
                    <a:pt x="116" y="194"/>
                  </a:cubicBezTo>
                  <a:cubicBezTo>
                    <a:pt x="116" y="67"/>
                    <a:pt x="116" y="67"/>
                    <a:pt x="116" y="67"/>
                  </a:cubicBezTo>
                  <a:cubicBezTo>
                    <a:pt x="116" y="66"/>
                    <a:pt x="115" y="65"/>
                    <a:pt x="114" y="64"/>
                  </a:cubicBezTo>
                  <a:cubicBezTo>
                    <a:pt x="5" y="1"/>
                    <a:pt x="5" y="1"/>
                    <a:pt x="5" y="1"/>
                  </a:cubicBezTo>
                  <a:cubicBezTo>
                    <a:pt x="4" y="0"/>
                    <a:pt x="3" y="0"/>
                    <a:pt x="3" y="0"/>
                  </a:cubicBezTo>
                </a:path>
              </a:pathLst>
            </a:custGeom>
            <a:solidFill>
              <a:srgbClr val="CCF1F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2" name="Freeform 41"/>
            <p:cNvSpPr>
              <a:spLocks/>
            </p:cNvSpPr>
            <p:nvPr/>
          </p:nvSpPr>
          <p:spPr bwMode="auto">
            <a:xfrm>
              <a:off x="2714" y="2489"/>
              <a:ext cx="136" cy="231"/>
            </a:xfrm>
            <a:custGeom>
              <a:avLst/>
              <a:gdLst>
                <a:gd name="T0" fmla="*/ 113 w 116"/>
                <a:gd name="T1" fmla="*/ 0 h 197"/>
                <a:gd name="T2" fmla="*/ 111 w 116"/>
                <a:gd name="T3" fmla="*/ 1 h 197"/>
                <a:gd name="T4" fmla="*/ 1 w 116"/>
                <a:gd name="T5" fmla="*/ 64 h 197"/>
                <a:gd name="T6" fmla="*/ 0 w 116"/>
                <a:gd name="T7" fmla="*/ 67 h 197"/>
                <a:gd name="T8" fmla="*/ 0 w 116"/>
                <a:gd name="T9" fmla="*/ 193 h 197"/>
                <a:gd name="T10" fmla="*/ 1 w 116"/>
                <a:gd name="T11" fmla="*/ 196 h 197"/>
                <a:gd name="T12" fmla="*/ 3 w 116"/>
                <a:gd name="T13" fmla="*/ 197 h 197"/>
                <a:gd name="T14" fmla="*/ 5 w 116"/>
                <a:gd name="T15" fmla="*/ 196 h 197"/>
                <a:gd name="T16" fmla="*/ 114 w 116"/>
                <a:gd name="T17" fmla="*/ 133 h 197"/>
                <a:gd name="T18" fmla="*/ 116 w 116"/>
                <a:gd name="T19" fmla="*/ 130 h 197"/>
                <a:gd name="T20" fmla="*/ 116 w 116"/>
                <a:gd name="T21" fmla="*/ 3 h 197"/>
                <a:gd name="T22" fmla="*/ 114 w 116"/>
                <a:gd name="T23" fmla="*/ 1 h 197"/>
                <a:gd name="T24" fmla="*/ 113 w 116"/>
                <a:gd name="T2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97">
                  <a:moveTo>
                    <a:pt x="113" y="0"/>
                  </a:moveTo>
                  <a:cubicBezTo>
                    <a:pt x="112" y="0"/>
                    <a:pt x="112" y="0"/>
                    <a:pt x="111" y="1"/>
                  </a:cubicBezTo>
                  <a:cubicBezTo>
                    <a:pt x="1" y="64"/>
                    <a:pt x="1" y="64"/>
                    <a:pt x="1" y="64"/>
                  </a:cubicBezTo>
                  <a:cubicBezTo>
                    <a:pt x="0" y="65"/>
                    <a:pt x="0" y="66"/>
                    <a:pt x="0" y="67"/>
                  </a:cubicBezTo>
                  <a:cubicBezTo>
                    <a:pt x="0" y="193"/>
                    <a:pt x="0" y="193"/>
                    <a:pt x="0" y="193"/>
                  </a:cubicBezTo>
                  <a:cubicBezTo>
                    <a:pt x="0" y="195"/>
                    <a:pt x="0" y="196"/>
                    <a:pt x="1" y="196"/>
                  </a:cubicBezTo>
                  <a:cubicBezTo>
                    <a:pt x="2" y="196"/>
                    <a:pt x="2" y="197"/>
                    <a:pt x="3" y="197"/>
                  </a:cubicBezTo>
                  <a:cubicBezTo>
                    <a:pt x="3" y="197"/>
                    <a:pt x="4" y="196"/>
                    <a:pt x="5" y="196"/>
                  </a:cubicBezTo>
                  <a:cubicBezTo>
                    <a:pt x="114" y="133"/>
                    <a:pt x="114" y="133"/>
                    <a:pt x="114" y="133"/>
                  </a:cubicBezTo>
                  <a:cubicBezTo>
                    <a:pt x="115" y="132"/>
                    <a:pt x="116" y="131"/>
                    <a:pt x="116" y="130"/>
                  </a:cubicBezTo>
                  <a:cubicBezTo>
                    <a:pt x="116" y="3"/>
                    <a:pt x="116" y="3"/>
                    <a:pt x="116" y="3"/>
                  </a:cubicBezTo>
                  <a:cubicBezTo>
                    <a:pt x="116" y="2"/>
                    <a:pt x="115" y="1"/>
                    <a:pt x="114" y="1"/>
                  </a:cubicBezTo>
                  <a:cubicBezTo>
                    <a:pt x="114" y="0"/>
                    <a:pt x="113" y="0"/>
                    <a:pt x="113" y="0"/>
                  </a:cubicBezTo>
                </a:path>
              </a:pathLst>
            </a:custGeom>
            <a:solidFill>
              <a:srgbClr val="80DDF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3" name="Freeform 42"/>
            <p:cNvSpPr>
              <a:spLocks/>
            </p:cNvSpPr>
            <p:nvPr/>
          </p:nvSpPr>
          <p:spPr bwMode="auto">
            <a:xfrm>
              <a:off x="818" y="2424"/>
              <a:ext cx="702" cy="492"/>
            </a:xfrm>
            <a:custGeom>
              <a:avLst/>
              <a:gdLst>
                <a:gd name="T0" fmla="*/ 0 w 599"/>
                <a:gd name="T1" fmla="*/ 398 h 420"/>
                <a:gd name="T2" fmla="*/ 22 w 599"/>
                <a:gd name="T3" fmla="*/ 420 h 420"/>
                <a:gd name="T4" fmla="*/ 577 w 599"/>
                <a:gd name="T5" fmla="*/ 420 h 420"/>
                <a:gd name="T6" fmla="*/ 599 w 599"/>
                <a:gd name="T7" fmla="*/ 398 h 420"/>
                <a:gd name="T8" fmla="*/ 599 w 599"/>
                <a:gd name="T9" fmla="*/ 0 h 420"/>
                <a:gd name="T10" fmla="*/ 0 w 599"/>
                <a:gd name="T11" fmla="*/ 0 h 420"/>
                <a:gd name="T12" fmla="*/ 0 w 599"/>
                <a:gd name="T13" fmla="*/ 398 h 420"/>
              </a:gdLst>
              <a:ahLst/>
              <a:cxnLst>
                <a:cxn ang="0">
                  <a:pos x="T0" y="T1"/>
                </a:cxn>
                <a:cxn ang="0">
                  <a:pos x="T2" y="T3"/>
                </a:cxn>
                <a:cxn ang="0">
                  <a:pos x="T4" y="T5"/>
                </a:cxn>
                <a:cxn ang="0">
                  <a:pos x="T6" y="T7"/>
                </a:cxn>
                <a:cxn ang="0">
                  <a:pos x="T8" y="T9"/>
                </a:cxn>
                <a:cxn ang="0">
                  <a:pos x="T10" y="T11"/>
                </a:cxn>
                <a:cxn ang="0">
                  <a:pos x="T12" y="T13"/>
                </a:cxn>
              </a:cxnLst>
              <a:rect l="0" t="0" r="r" b="b"/>
              <a:pathLst>
                <a:path w="599" h="420">
                  <a:moveTo>
                    <a:pt x="0" y="398"/>
                  </a:moveTo>
                  <a:cubicBezTo>
                    <a:pt x="0" y="410"/>
                    <a:pt x="10" y="420"/>
                    <a:pt x="22" y="420"/>
                  </a:cubicBezTo>
                  <a:cubicBezTo>
                    <a:pt x="577" y="420"/>
                    <a:pt x="577" y="420"/>
                    <a:pt x="577" y="420"/>
                  </a:cubicBezTo>
                  <a:cubicBezTo>
                    <a:pt x="589" y="420"/>
                    <a:pt x="599" y="410"/>
                    <a:pt x="599" y="398"/>
                  </a:cubicBezTo>
                  <a:cubicBezTo>
                    <a:pt x="599" y="0"/>
                    <a:pt x="599" y="0"/>
                    <a:pt x="599" y="0"/>
                  </a:cubicBezTo>
                  <a:cubicBezTo>
                    <a:pt x="0" y="0"/>
                    <a:pt x="0" y="0"/>
                    <a:pt x="0" y="0"/>
                  </a:cubicBezTo>
                  <a:cubicBezTo>
                    <a:pt x="0" y="398"/>
                    <a:pt x="0" y="398"/>
                    <a:pt x="0" y="398"/>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4" name="Freeform 43"/>
            <p:cNvSpPr>
              <a:spLocks/>
            </p:cNvSpPr>
            <p:nvPr/>
          </p:nvSpPr>
          <p:spPr bwMode="auto">
            <a:xfrm>
              <a:off x="818" y="2317"/>
              <a:ext cx="702" cy="107"/>
            </a:xfrm>
            <a:custGeom>
              <a:avLst/>
              <a:gdLst>
                <a:gd name="T0" fmla="*/ 577 w 599"/>
                <a:gd name="T1" fmla="*/ 0 h 91"/>
                <a:gd name="T2" fmla="*/ 22 w 599"/>
                <a:gd name="T3" fmla="*/ 0 h 91"/>
                <a:gd name="T4" fmla="*/ 0 w 599"/>
                <a:gd name="T5" fmla="*/ 22 h 91"/>
                <a:gd name="T6" fmla="*/ 0 w 599"/>
                <a:gd name="T7" fmla="*/ 91 h 91"/>
                <a:gd name="T8" fmla="*/ 599 w 599"/>
                <a:gd name="T9" fmla="*/ 91 h 91"/>
                <a:gd name="T10" fmla="*/ 599 w 599"/>
                <a:gd name="T11" fmla="*/ 22 h 91"/>
                <a:gd name="T12" fmla="*/ 577 w 599"/>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599" h="91">
                  <a:moveTo>
                    <a:pt x="577" y="0"/>
                  </a:moveTo>
                  <a:cubicBezTo>
                    <a:pt x="22" y="0"/>
                    <a:pt x="22" y="0"/>
                    <a:pt x="22" y="0"/>
                  </a:cubicBezTo>
                  <a:cubicBezTo>
                    <a:pt x="10" y="0"/>
                    <a:pt x="0" y="10"/>
                    <a:pt x="0" y="22"/>
                  </a:cubicBezTo>
                  <a:cubicBezTo>
                    <a:pt x="0" y="91"/>
                    <a:pt x="0" y="91"/>
                    <a:pt x="0" y="91"/>
                  </a:cubicBezTo>
                  <a:cubicBezTo>
                    <a:pt x="599" y="91"/>
                    <a:pt x="599" y="91"/>
                    <a:pt x="599" y="91"/>
                  </a:cubicBezTo>
                  <a:cubicBezTo>
                    <a:pt x="599" y="22"/>
                    <a:pt x="599" y="22"/>
                    <a:pt x="599" y="22"/>
                  </a:cubicBezTo>
                  <a:cubicBezTo>
                    <a:pt x="599" y="10"/>
                    <a:pt x="589" y="0"/>
                    <a:pt x="577" y="0"/>
                  </a:cubicBezTo>
                </a:path>
              </a:pathLst>
            </a:custGeom>
            <a:solidFill>
              <a:srgbClr val="8DC63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5" name="Rectangle 44"/>
            <p:cNvSpPr>
              <a:spLocks noChangeArrowheads="1"/>
            </p:cNvSpPr>
            <p:nvPr/>
          </p:nvSpPr>
          <p:spPr bwMode="auto">
            <a:xfrm>
              <a:off x="1025" y="2577"/>
              <a:ext cx="130" cy="7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6" name="Rectangle 45"/>
            <p:cNvSpPr>
              <a:spLocks noChangeArrowheads="1"/>
            </p:cNvSpPr>
            <p:nvPr/>
          </p:nvSpPr>
          <p:spPr bwMode="auto">
            <a:xfrm>
              <a:off x="1025" y="2577"/>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7" name="Rectangle 46"/>
            <p:cNvSpPr>
              <a:spLocks noChangeArrowheads="1"/>
            </p:cNvSpPr>
            <p:nvPr/>
          </p:nvSpPr>
          <p:spPr bwMode="auto">
            <a:xfrm>
              <a:off x="1025" y="2473"/>
              <a:ext cx="130" cy="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8" name="Rectangle 47"/>
            <p:cNvSpPr>
              <a:spLocks noChangeArrowheads="1"/>
            </p:cNvSpPr>
            <p:nvPr/>
          </p:nvSpPr>
          <p:spPr bwMode="auto">
            <a:xfrm>
              <a:off x="1025" y="2473"/>
              <a:ext cx="130"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49" name="Rectangle 48"/>
            <p:cNvSpPr>
              <a:spLocks noChangeArrowheads="1"/>
            </p:cNvSpPr>
            <p:nvPr/>
          </p:nvSpPr>
          <p:spPr bwMode="auto">
            <a:xfrm>
              <a:off x="1025" y="2681"/>
              <a:ext cx="130" cy="79"/>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0" name="Rectangle 49"/>
            <p:cNvSpPr>
              <a:spLocks noChangeArrowheads="1"/>
            </p:cNvSpPr>
            <p:nvPr/>
          </p:nvSpPr>
          <p:spPr bwMode="auto">
            <a:xfrm>
              <a:off x="1025" y="2681"/>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1" name="Rectangle 50"/>
            <p:cNvSpPr>
              <a:spLocks noChangeArrowheads="1"/>
            </p:cNvSpPr>
            <p:nvPr/>
          </p:nvSpPr>
          <p:spPr bwMode="auto">
            <a:xfrm>
              <a:off x="1181" y="2681"/>
              <a:ext cx="130" cy="79"/>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2" name="Rectangle 51"/>
            <p:cNvSpPr>
              <a:spLocks noChangeArrowheads="1"/>
            </p:cNvSpPr>
            <p:nvPr/>
          </p:nvSpPr>
          <p:spPr bwMode="auto">
            <a:xfrm>
              <a:off x="1181" y="2577"/>
              <a:ext cx="130" cy="7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3" name="Rectangle 52"/>
            <p:cNvSpPr>
              <a:spLocks noChangeArrowheads="1"/>
            </p:cNvSpPr>
            <p:nvPr/>
          </p:nvSpPr>
          <p:spPr bwMode="auto">
            <a:xfrm>
              <a:off x="1181" y="2577"/>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4" name="Rectangle 53"/>
            <p:cNvSpPr>
              <a:spLocks noChangeArrowheads="1"/>
            </p:cNvSpPr>
            <p:nvPr/>
          </p:nvSpPr>
          <p:spPr bwMode="auto">
            <a:xfrm>
              <a:off x="1181" y="2473"/>
              <a:ext cx="130" cy="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5" name="Rectangle 54"/>
            <p:cNvSpPr>
              <a:spLocks noChangeArrowheads="1"/>
            </p:cNvSpPr>
            <p:nvPr/>
          </p:nvSpPr>
          <p:spPr bwMode="auto">
            <a:xfrm>
              <a:off x="1181" y="2473"/>
              <a:ext cx="130"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6" name="Rectangle 55"/>
            <p:cNvSpPr>
              <a:spLocks noChangeArrowheads="1"/>
            </p:cNvSpPr>
            <p:nvPr/>
          </p:nvSpPr>
          <p:spPr bwMode="auto">
            <a:xfrm>
              <a:off x="870" y="2473"/>
              <a:ext cx="130" cy="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7" name="Rectangle 56"/>
            <p:cNvSpPr>
              <a:spLocks noChangeArrowheads="1"/>
            </p:cNvSpPr>
            <p:nvPr/>
          </p:nvSpPr>
          <p:spPr bwMode="auto">
            <a:xfrm>
              <a:off x="870" y="2473"/>
              <a:ext cx="130"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8" name="Rectangle 57"/>
            <p:cNvSpPr>
              <a:spLocks noChangeArrowheads="1"/>
            </p:cNvSpPr>
            <p:nvPr/>
          </p:nvSpPr>
          <p:spPr bwMode="auto">
            <a:xfrm>
              <a:off x="870" y="2577"/>
              <a:ext cx="130" cy="7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59" name="Rectangle 58"/>
            <p:cNvSpPr>
              <a:spLocks noChangeArrowheads="1"/>
            </p:cNvSpPr>
            <p:nvPr/>
          </p:nvSpPr>
          <p:spPr bwMode="auto">
            <a:xfrm>
              <a:off x="870" y="2577"/>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0" name="Rectangle 59"/>
            <p:cNvSpPr>
              <a:spLocks noChangeArrowheads="1"/>
            </p:cNvSpPr>
            <p:nvPr/>
          </p:nvSpPr>
          <p:spPr bwMode="auto">
            <a:xfrm>
              <a:off x="870" y="2681"/>
              <a:ext cx="130" cy="79"/>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1" name="Rectangle 60"/>
            <p:cNvSpPr>
              <a:spLocks noChangeArrowheads="1"/>
            </p:cNvSpPr>
            <p:nvPr/>
          </p:nvSpPr>
          <p:spPr bwMode="auto">
            <a:xfrm>
              <a:off x="870" y="2681"/>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2" name="Rectangle 61"/>
            <p:cNvSpPr>
              <a:spLocks noChangeArrowheads="1"/>
            </p:cNvSpPr>
            <p:nvPr/>
          </p:nvSpPr>
          <p:spPr bwMode="auto">
            <a:xfrm>
              <a:off x="870" y="2786"/>
              <a:ext cx="130" cy="77"/>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3" name="Rectangle 62"/>
            <p:cNvSpPr>
              <a:spLocks noChangeArrowheads="1"/>
            </p:cNvSpPr>
            <p:nvPr/>
          </p:nvSpPr>
          <p:spPr bwMode="auto">
            <a:xfrm>
              <a:off x="870" y="2786"/>
              <a:ext cx="130"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4" name="Rectangle 63"/>
            <p:cNvSpPr>
              <a:spLocks noChangeArrowheads="1"/>
            </p:cNvSpPr>
            <p:nvPr/>
          </p:nvSpPr>
          <p:spPr bwMode="auto">
            <a:xfrm>
              <a:off x="1025" y="2786"/>
              <a:ext cx="130" cy="77"/>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5" name="Rectangle 64"/>
            <p:cNvSpPr>
              <a:spLocks noChangeArrowheads="1"/>
            </p:cNvSpPr>
            <p:nvPr/>
          </p:nvSpPr>
          <p:spPr bwMode="auto">
            <a:xfrm>
              <a:off x="1181" y="2786"/>
              <a:ext cx="130" cy="77"/>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6" name="Rectangle 65"/>
            <p:cNvSpPr>
              <a:spLocks noChangeArrowheads="1"/>
            </p:cNvSpPr>
            <p:nvPr/>
          </p:nvSpPr>
          <p:spPr bwMode="auto">
            <a:xfrm>
              <a:off x="1338" y="2681"/>
              <a:ext cx="130" cy="79"/>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7" name="Rectangle 66"/>
            <p:cNvSpPr>
              <a:spLocks noChangeArrowheads="1"/>
            </p:cNvSpPr>
            <p:nvPr/>
          </p:nvSpPr>
          <p:spPr bwMode="auto">
            <a:xfrm>
              <a:off x="1338" y="2577"/>
              <a:ext cx="130" cy="7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8" name="Rectangle 67"/>
            <p:cNvSpPr>
              <a:spLocks noChangeArrowheads="1"/>
            </p:cNvSpPr>
            <p:nvPr/>
          </p:nvSpPr>
          <p:spPr bwMode="auto">
            <a:xfrm>
              <a:off x="1338" y="2473"/>
              <a:ext cx="130" cy="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69" name="Rectangle 68"/>
            <p:cNvSpPr>
              <a:spLocks noChangeArrowheads="1"/>
            </p:cNvSpPr>
            <p:nvPr/>
          </p:nvSpPr>
          <p:spPr bwMode="auto">
            <a:xfrm>
              <a:off x="1338" y="2786"/>
              <a:ext cx="130" cy="77"/>
            </a:xfrm>
            <a:prstGeom prst="rect">
              <a:avLst/>
            </a:prstGeom>
            <a:solidFill>
              <a:srgbClr val="8DC63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0" name="Freeform 69"/>
            <p:cNvSpPr>
              <a:spLocks noEditPoints="1"/>
            </p:cNvSpPr>
            <p:nvPr/>
          </p:nvSpPr>
          <p:spPr bwMode="auto">
            <a:xfrm>
              <a:off x="840" y="2317"/>
              <a:ext cx="591" cy="0"/>
            </a:xfrm>
            <a:custGeom>
              <a:avLst/>
              <a:gdLst>
                <a:gd name="T0" fmla="*/ 140 w 504"/>
                <a:gd name="T1" fmla="*/ 5 w 504"/>
                <a:gd name="T2" fmla="*/ 0 w 504"/>
                <a:gd name="T3" fmla="*/ 3 w 504"/>
                <a:gd name="T4" fmla="*/ 140 w 504"/>
                <a:gd name="T5" fmla="*/ 140 w 504"/>
                <a:gd name="T6" fmla="*/ 504 w 504"/>
                <a:gd name="T7" fmla="*/ 159 w 504"/>
                <a:gd name="T8" fmla="*/ 159 w 504"/>
                <a:gd name="T9" fmla="*/ 503 w 504"/>
                <a:gd name="T10" fmla="*/ 504 w 5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504">
                  <a:moveTo>
                    <a:pt x="140" y="0"/>
                  </a:moveTo>
                  <a:cubicBezTo>
                    <a:pt x="5" y="0"/>
                    <a:pt x="5" y="0"/>
                    <a:pt x="5" y="0"/>
                  </a:cubicBezTo>
                  <a:cubicBezTo>
                    <a:pt x="3" y="0"/>
                    <a:pt x="1" y="0"/>
                    <a:pt x="0" y="0"/>
                  </a:cubicBezTo>
                  <a:cubicBezTo>
                    <a:pt x="1" y="0"/>
                    <a:pt x="2" y="0"/>
                    <a:pt x="3" y="0"/>
                  </a:cubicBezTo>
                  <a:cubicBezTo>
                    <a:pt x="140" y="0"/>
                    <a:pt x="140" y="0"/>
                    <a:pt x="140" y="0"/>
                  </a:cubicBezTo>
                  <a:cubicBezTo>
                    <a:pt x="140" y="0"/>
                    <a:pt x="140" y="0"/>
                    <a:pt x="140" y="0"/>
                  </a:cubicBezTo>
                  <a:moveTo>
                    <a:pt x="504" y="0"/>
                  </a:moveTo>
                  <a:cubicBezTo>
                    <a:pt x="159" y="0"/>
                    <a:pt x="159" y="0"/>
                    <a:pt x="159" y="0"/>
                  </a:cubicBezTo>
                  <a:cubicBezTo>
                    <a:pt x="159" y="0"/>
                    <a:pt x="159" y="0"/>
                    <a:pt x="159" y="0"/>
                  </a:cubicBezTo>
                  <a:cubicBezTo>
                    <a:pt x="503" y="0"/>
                    <a:pt x="503" y="0"/>
                    <a:pt x="503" y="0"/>
                  </a:cubicBezTo>
                  <a:cubicBezTo>
                    <a:pt x="504" y="0"/>
                    <a:pt x="504" y="0"/>
                    <a:pt x="504" y="0"/>
                  </a:cubicBezTo>
                </a:path>
              </a:pathLst>
            </a:custGeom>
            <a:solidFill>
              <a:srgbClr val="1C42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1" name="Freeform 70"/>
            <p:cNvSpPr>
              <a:spLocks/>
            </p:cNvSpPr>
            <p:nvPr/>
          </p:nvSpPr>
          <p:spPr bwMode="auto">
            <a:xfrm>
              <a:off x="1004" y="2317"/>
              <a:ext cx="23" cy="0"/>
            </a:xfrm>
            <a:custGeom>
              <a:avLst/>
              <a:gdLst>
                <a:gd name="T0" fmla="*/ 19 w 19"/>
                <a:gd name="T1" fmla="*/ 0 w 19"/>
                <a:gd name="T2" fmla="*/ 0 w 19"/>
                <a:gd name="T3" fmla="*/ 19 w 19"/>
                <a:gd name="T4" fmla="*/ 19 w 19"/>
              </a:gdLst>
              <a:ahLst/>
              <a:cxnLst>
                <a:cxn ang="0">
                  <a:pos x="T0" y="0"/>
                </a:cxn>
                <a:cxn ang="0">
                  <a:pos x="T1" y="0"/>
                </a:cxn>
                <a:cxn ang="0">
                  <a:pos x="T2" y="0"/>
                </a:cxn>
                <a:cxn ang="0">
                  <a:pos x="T3" y="0"/>
                </a:cxn>
                <a:cxn ang="0">
                  <a:pos x="T4" y="0"/>
                </a:cxn>
              </a:cxnLst>
              <a:rect l="0" t="0" r="r" b="b"/>
              <a:pathLst>
                <a:path w="19">
                  <a:moveTo>
                    <a:pt x="19" y="0"/>
                  </a:moveTo>
                  <a:cubicBezTo>
                    <a:pt x="0" y="0"/>
                    <a:pt x="0" y="0"/>
                    <a:pt x="0" y="0"/>
                  </a:cubicBezTo>
                  <a:cubicBezTo>
                    <a:pt x="0" y="0"/>
                    <a:pt x="0" y="0"/>
                    <a:pt x="0" y="0"/>
                  </a:cubicBezTo>
                  <a:cubicBezTo>
                    <a:pt x="19" y="0"/>
                    <a:pt x="19" y="0"/>
                    <a:pt x="19" y="0"/>
                  </a:cubicBezTo>
                  <a:cubicBezTo>
                    <a:pt x="19" y="0"/>
                    <a:pt x="19" y="0"/>
                    <a:pt x="19" y="0"/>
                  </a:cubicBezTo>
                </a:path>
              </a:pathLst>
            </a:custGeom>
            <a:solidFill>
              <a:srgbClr val="89CFF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2" name="Freeform 71"/>
            <p:cNvSpPr>
              <a:spLocks/>
            </p:cNvSpPr>
            <p:nvPr/>
          </p:nvSpPr>
          <p:spPr bwMode="auto">
            <a:xfrm>
              <a:off x="842" y="2916"/>
              <a:ext cx="35" cy="0"/>
            </a:xfrm>
            <a:custGeom>
              <a:avLst/>
              <a:gdLst>
                <a:gd name="T0" fmla="*/ 0 w 30"/>
                <a:gd name="T1" fmla="*/ 4 w 30"/>
                <a:gd name="T2" fmla="*/ 30 w 30"/>
                <a:gd name="T3" fmla="*/ 30 w 30"/>
                <a:gd name="T4" fmla="*/ 2 w 30"/>
                <a:gd name="T5" fmla="*/ 0 w 30"/>
              </a:gdLst>
              <a:ahLst/>
              <a:cxnLst>
                <a:cxn ang="0">
                  <a:pos x="T0" y="0"/>
                </a:cxn>
                <a:cxn ang="0">
                  <a:pos x="T1" y="0"/>
                </a:cxn>
                <a:cxn ang="0">
                  <a:pos x="T2" y="0"/>
                </a:cxn>
                <a:cxn ang="0">
                  <a:pos x="T3" y="0"/>
                </a:cxn>
                <a:cxn ang="0">
                  <a:pos x="T4" y="0"/>
                </a:cxn>
                <a:cxn ang="0">
                  <a:pos x="T5" y="0"/>
                </a:cxn>
              </a:cxnLst>
              <a:rect l="0" t="0" r="r" b="b"/>
              <a:pathLst>
                <a:path w="30">
                  <a:moveTo>
                    <a:pt x="0" y="0"/>
                  </a:moveTo>
                  <a:cubicBezTo>
                    <a:pt x="1" y="0"/>
                    <a:pt x="2" y="0"/>
                    <a:pt x="4" y="0"/>
                  </a:cubicBezTo>
                  <a:cubicBezTo>
                    <a:pt x="30" y="0"/>
                    <a:pt x="30" y="0"/>
                    <a:pt x="30" y="0"/>
                  </a:cubicBezTo>
                  <a:cubicBezTo>
                    <a:pt x="30" y="0"/>
                    <a:pt x="30" y="0"/>
                    <a:pt x="30" y="0"/>
                  </a:cubicBezTo>
                  <a:cubicBezTo>
                    <a:pt x="2" y="0"/>
                    <a:pt x="2" y="0"/>
                    <a:pt x="2" y="0"/>
                  </a:cubicBezTo>
                  <a:cubicBezTo>
                    <a:pt x="1" y="0"/>
                    <a:pt x="0" y="0"/>
                    <a:pt x="0" y="0"/>
                  </a:cubicBezTo>
                </a:path>
              </a:pathLst>
            </a:custGeom>
            <a:solidFill>
              <a:srgbClr val="1C427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3" name="Freeform 72"/>
            <p:cNvSpPr>
              <a:spLocks noEditPoints="1"/>
            </p:cNvSpPr>
            <p:nvPr/>
          </p:nvSpPr>
          <p:spPr bwMode="auto">
            <a:xfrm>
              <a:off x="818" y="2424"/>
              <a:ext cx="513" cy="492"/>
            </a:xfrm>
            <a:custGeom>
              <a:avLst/>
              <a:gdLst>
                <a:gd name="T0" fmla="*/ 44 w 438"/>
                <a:gd name="T1" fmla="*/ 287 h 420"/>
                <a:gd name="T2" fmla="*/ 44 w 438"/>
                <a:gd name="T3" fmla="*/ 220 h 420"/>
                <a:gd name="T4" fmla="*/ 155 w 438"/>
                <a:gd name="T5" fmla="*/ 220 h 420"/>
                <a:gd name="T6" fmla="*/ 155 w 438"/>
                <a:gd name="T7" fmla="*/ 287 h 420"/>
                <a:gd name="T8" fmla="*/ 44 w 438"/>
                <a:gd name="T9" fmla="*/ 287 h 420"/>
                <a:gd name="T10" fmla="*/ 44 w 438"/>
                <a:gd name="T11" fmla="*/ 198 h 420"/>
                <a:gd name="T12" fmla="*/ 44 w 438"/>
                <a:gd name="T13" fmla="*/ 131 h 420"/>
                <a:gd name="T14" fmla="*/ 155 w 438"/>
                <a:gd name="T15" fmla="*/ 131 h 420"/>
                <a:gd name="T16" fmla="*/ 155 w 438"/>
                <a:gd name="T17" fmla="*/ 198 h 420"/>
                <a:gd name="T18" fmla="*/ 44 w 438"/>
                <a:gd name="T19" fmla="*/ 198 h 420"/>
                <a:gd name="T20" fmla="*/ 44 w 438"/>
                <a:gd name="T21" fmla="*/ 109 h 420"/>
                <a:gd name="T22" fmla="*/ 44 w 438"/>
                <a:gd name="T23" fmla="*/ 42 h 420"/>
                <a:gd name="T24" fmla="*/ 155 w 438"/>
                <a:gd name="T25" fmla="*/ 42 h 420"/>
                <a:gd name="T26" fmla="*/ 155 w 438"/>
                <a:gd name="T27" fmla="*/ 109 h 420"/>
                <a:gd name="T28" fmla="*/ 44 w 438"/>
                <a:gd name="T29" fmla="*/ 109 h 420"/>
                <a:gd name="T30" fmla="*/ 177 w 438"/>
                <a:gd name="T31" fmla="*/ 109 h 420"/>
                <a:gd name="T32" fmla="*/ 177 w 438"/>
                <a:gd name="T33" fmla="*/ 42 h 420"/>
                <a:gd name="T34" fmla="*/ 288 w 438"/>
                <a:gd name="T35" fmla="*/ 42 h 420"/>
                <a:gd name="T36" fmla="*/ 288 w 438"/>
                <a:gd name="T37" fmla="*/ 109 h 420"/>
                <a:gd name="T38" fmla="*/ 177 w 438"/>
                <a:gd name="T39" fmla="*/ 109 h 420"/>
                <a:gd name="T40" fmla="*/ 438 w 438"/>
                <a:gd name="T41" fmla="*/ 0 h 420"/>
                <a:gd name="T42" fmla="*/ 0 w 438"/>
                <a:gd name="T43" fmla="*/ 0 h 420"/>
                <a:gd name="T44" fmla="*/ 0 w 438"/>
                <a:gd name="T45" fmla="*/ 20 h 420"/>
                <a:gd name="T46" fmla="*/ 0 w 438"/>
                <a:gd name="T47" fmla="*/ 60 h 420"/>
                <a:gd name="T48" fmla="*/ 0 w 438"/>
                <a:gd name="T49" fmla="*/ 396 h 420"/>
                <a:gd name="T50" fmla="*/ 20 w 438"/>
                <a:gd name="T51" fmla="*/ 420 h 420"/>
                <a:gd name="T52" fmla="*/ 22 w 438"/>
                <a:gd name="T53" fmla="*/ 420 h 420"/>
                <a:gd name="T54" fmla="*/ 50 w 438"/>
                <a:gd name="T55" fmla="*/ 420 h 420"/>
                <a:gd name="T56" fmla="*/ 91 w 438"/>
                <a:gd name="T57" fmla="*/ 375 h 420"/>
                <a:gd name="T58" fmla="*/ 44 w 438"/>
                <a:gd name="T59" fmla="*/ 375 h 420"/>
                <a:gd name="T60" fmla="*/ 44 w 438"/>
                <a:gd name="T61" fmla="*/ 309 h 420"/>
                <a:gd name="T62" fmla="*/ 153 w 438"/>
                <a:gd name="T63" fmla="*/ 309 h 420"/>
                <a:gd name="T64" fmla="*/ 177 w 438"/>
                <a:gd name="T65" fmla="*/ 282 h 420"/>
                <a:gd name="T66" fmla="*/ 177 w 438"/>
                <a:gd name="T67" fmla="*/ 220 h 420"/>
                <a:gd name="T68" fmla="*/ 235 w 438"/>
                <a:gd name="T69" fmla="*/ 220 h 420"/>
                <a:gd name="T70" fmla="*/ 255 w 438"/>
                <a:gd name="T71" fmla="*/ 198 h 420"/>
                <a:gd name="T72" fmla="*/ 177 w 438"/>
                <a:gd name="T73" fmla="*/ 198 h 420"/>
                <a:gd name="T74" fmla="*/ 177 w 438"/>
                <a:gd name="T75" fmla="*/ 131 h 420"/>
                <a:gd name="T76" fmla="*/ 288 w 438"/>
                <a:gd name="T77" fmla="*/ 131 h 420"/>
                <a:gd name="T78" fmla="*/ 288 w 438"/>
                <a:gd name="T79" fmla="*/ 162 h 420"/>
                <a:gd name="T80" fmla="*/ 310 w 438"/>
                <a:gd name="T81" fmla="*/ 138 h 420"/>
                <a:gd name="T82" fmla="*/ 310 w 438"/>
                <a:gd name="T83" fmla="*/ 131 h 420"/>
                <a:gd name="T84" fmla="*/ 317 w 438"/>
                <a:gd name="T85" fmla="*/ 131 h 420"/>
                <a:gd name="T86" fmla="*/ 338 w 438"/>
                <a:gd name="T87" fmla="*/ 109 h 420"/>
                <a:gd name="T88" fmla="*/ 310 w 438"/>
                <a:gd name="T89" fmla="*/ 109 h 420"/>
                <a:gd name="T90" fmla="*/ 310 w 438"/>
                <a:gd name="T91" fmla="*/ 42 h 420"/>
                <a:gd name="T92" fmla="*/ 399 w 438"/>
                <a:gd name="T93" fmla="*/ 42 h 420"/>
                <a:gd name="T94" fmla="*/ 438 w 438"/>
                <a:gd name="T95"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8" h="420">
                  <a:moveTo>
                    <a:pt x="44" y="287"/>
                  </a:moveTo>
                  <a:cubicBezTo>
                    <a:pt x="44" y="220"/>
                    <a:pt x="44" y="220"/>
                    <a:pt x="44" y="220"/>
                  </a:cubicBezTo>
                  <a:cubicBezTo>
                    <a:pt x="155" y="220"/>
                    <a:pt x="155" y="220"/>
                    <a:pt x="155" y="220"/>
                  </a:cubicBezTo>
                  <a:cubicBezTo>
                    <a:pt x="155" y="287"/>
                    <a:pt x="155" y="287"/>
                    <a:pt x="155" y="287"/>
                  </a:cubicBezTo>
                  <a:cubicBezTo>
                    <a:pt x="44" y="287"/>
                    <a:pt x="44" y="287"/>
                    <a:pt x="44" y="287"/>
                  </a:cubicBezTo>
                  <a:moveTo>
                    <a:pt x="44" y="198"/>
                  </a:moveTo>
                  <a:cubicBezTo>
                    <a:pt x="44" y="131"/>
                    <a:pt x="44" y="131"/>
                    <a:pt x="44" y="131"/>
                  </a:cubicBezTo>
                  <a:cubicBezTo>
                    <a:pt x="155" y="131"/>
                    <a:pt x="155" y="131"/>
                    <a:pt x="155" y="131"/>
                  </a:cubicBezTo>
                  <a:cubicBezTo>
                    <a:pt x="155" y="198"/>
                    <a:pt x="155" y="198"/>
                    <a:pt x="155" y="198"/>
                  </a:cubicBezTo>
                  <a:cubicBezTo>
                    <a:pt x="44" y="198"/>
                    <a:pt x="44" y="198"/>
                    <a:pt x="44" y="198"/>
                  </a:cubicBezTo>
                  <a:moveTo>
                    <a:pt x="44" y="109"/>
                  </a:moveTo>
                  <a:cubicBezTo>
                    <a:pt x="44" y="42"/>
                    <a:pt x="44" y="42"/>
                    <a:pt x="44" y="42"/>
                  </a:cubicBezTo>
                  <a:cubicBezTo>
                    <a:pt x="155" y="42"/>
                    <a:pt x="155" y="42"/>
                    <a:pt x="155" y="42"/>
                  </a:cubicBezTo>
                  <a:cubicBezTo>
                    <a:pt x="155" y="109"/>
                    <a:pt x="155" y="109"/>
                    <a:pt x="155" y="109"/>
                  </a:cubicBezTo>
                  <a:cubicBezTo>
                    <a:pt x="44" y="109"/>
                    <a:pt x="44" y="109"/>
                    <a:pt x="44" y="109"/>
                  </a:cubicBezTo>
                  <a:moveTo>
                    <a:pt x="177" y="109"/>
                  </a:moveTo>
                  <a:cubicBezTo>
                    <a:pt x="177" y="42"/>
                    <a:pt x="177" y="42"/>
                    <a:pt x="177" y="42"/>
                  </a:cubicBezTo>
                  <a:cubicBezTo>
                    <a:pt x="288" y="42"/>
                    <a:pt x="288" y="42"/>
                    <a:pt x="288" y="42"/>
                  </a:cubicBezTo>
                  <a:cubicBezTo>
                    <a:pt x="288" y="109"/>
                    <a:pt x="288" y="109"/>
                    <a:pt x="288" y="109"/>
                  </a:cubicBezTo>
                  <a:cubicBezTo>
                    <a:pt x="177" y="109"/>
                    <a:pt x="177" y="109"/>
                    <a:pt x="177" y="109"/>
                  </a:cubicBezTo>
                  <a:moveTo>
                    <a:pt x="438" y="0"/>
                  </a:moveTo>
                  <a:cubicBezTo>
                    <a:pt x="0" y="0"/>
                    <a:pt x="0" y="0"/>
                    <a:pt x="0" y="0"/>
                  </a:cubicBezTo>
                  <a:cubicBezTo>
                    <a:pt x="0" y="20"/>
                    <a:pt x="0" y="20"/>
                    <a:pt x="0" y="20"/>
                  </a:cubicBezTo>
                  <a:cubicBezTo>
                    <a:pt x="0" y="60"/>
                    <a:pt x="0" y="60"/>
                    <a:pt x="0" y="60"/>
                  </a:cubicBezTo>
                  <a:cubicBezTo>
                    <a:pt x="0" y="396"/>
                    <a:pt x="0" y="396"/>
                    <a:pt x="0" y="396"/>
                  </a:cubicBezTo>
                  <a:cubicBezTo>
                    <a:pt x="0" y="408"/>
                    <a:pt x="8" y="418"/>
                    <a:pt x="20" y="420"/>
                  </a:cubicBezTo>
                  <a:cubicBezTo>
                    <a:pt x="20" y="420"/>
                    <a:pt x="21" y="420"/>
                    <a:pt x="22" y="420"/>
                  </a:cubicBezTo>
                  <a:cubicBezTo>
                    <a:pt x="50" y="420"/>
                    <a:pt x="50" y="420"/>
                    <a:pt x="50" y="420"/>
                  </a:cubicBezTo>
                  <a:cubicBezTo>
                    <a:pt x="91" y="375"/>
                    <a:pt x="91" y="375"/>
                    <a:pt x="91" y="375"/>
                  </a:cubicBezTo>
                  <a:cubicBezTo>
                    <a:pt x="44" y="375"/>
                    <a:pt x="44" y="375"/>
                    <a:pt x="44" y="375"/>
                  </a:cubicBezTo>
                  <a:cubicBezTo>
                    <a:pt x="44" y="309"/>
                    <a:pt x="44" y="309"/>
                    <a:pt x="44" y="309"/>
                  </a:cubicBezTo>
                  <a:cubicBezTo>
                    <a:pt x="153" y="309"/>
                    <a:pt x="153" y="309"/>
                    <a:pt x="153" y="309"/>
                  </a:cubicBezTo>
                  <a:cubicBezTo>
                    <a:pt x="177" y="282"/>
                    <a:pt x="177" y="282"/>
                    <a:pt x="177" y="282"/>
                  </a:cubicBezTo>
                  <a:cubicBezTo>
                    <a:pt x="177" y="220"/>
                    <a:pt x="177" y="220"/>
                    <a:pt x="177" y="220"/>
                  </a:cubicBezTo>
                  <a:cubicBezTo>
                    <a:pt x="235" y="220"/>
                    <a:pt x="235" y="220"/>
                    <a:pt x="235" y="220"/>
                  </a:cubicBezTo>
                  <a:cubicBezTo>
                    <a:pt x="255" y="198"/>
                    <a:pt x="255" y="198"/>
                    <a:pt x="255" y="198"/>
                  </a:cubicBezTo>
                  <a:cubicBezTo>
                    <a:pt x="177" y="198"/>
                    <a:pt x="177" y="198"/>
                    <a:pt x="177" y="198"/>
                  </a:cubicBezTo>
                  <a:cubicBezTo>
                    <a:pt x="177" y="131"/>
                    <a:pt x="177" y="131"/>
                    <a:pt x="177" y="131"/>
                  </a:cubicBezTo>
                  <a:cubicBezTo>
                    <a:pt x="288" y="131"/>
                    <a:pt x="288" y="131"/>
                    <a:pt x="288" y="131"/>
                  </a:cubicBezTo>
                  <a:cubicBezTo>
                    <a:pt x="288" y="162"/>
                    <a:pt x="288" y="162"/>
                    <a:pt x="288" y="162"/>
                  </a:cubicBezTo>
                  <a:cubicBezTo>
                    <a:pt x="310" y="138"/>
                    <a:pt x="310" y="138"/>
                    <a:pt x="310" y="138"/>
                  </a:cubicBezTo>
                  <a:cubicBezTo>
                    <a:pt x="310" y="131"/>
                    <a:pt x="310" y="131"/>
                    <a:pt x="310" y="131"/>
                  </a:cubicBezTo>
                  <a:cubicBezTo>
                    <a:pt x="317" y="131"/>
                    <a:pt x="317" y="131"/>
                    <a:pt x="317" y="131"/>
                  </a:cubicBezTo>
                  <a:cubicBezTo>
                    <a:pt x="338" y="109"/>
                    <a:pt x="338" y="109"/>
                    <a:pt x="338" y="109"/>
                  </a:cubicBezTo>
                  <a:cubicBezTo>
                    <a:pt x="310" y="109"/>
                    <a:pt x="310" y="109"/>
                    <a:pt x="310" y="109"/>
                  </a:cubicBezTo>
                  <a:cubicBezTo>
                    <a:pt x="310" y="42"/>
                    <a:pt x="310" y="42"/>
                    <a:pt x="310" y="42"/>
                  </a:cubicBezTo>
                  <a:cubicBezTo>
                    <a:pt x="399" y="42"/>
                    <a:pt x="399" y="42"/>
                    <a:pt x="399" y="42"/>
                  </a:cubicBezTo>
                  <a:cubicBezTo>
                    <a:pt x="438" y="0"/>
                    <a:pt x="438" y="0"/>
                    <a:pt x="438" y="0"/>
                  </a:cubicBezTo>
                </a:path>
              </a:pathLst>
            </a:custGeom>
            <a:solidFill>
              <a:srgbClr val="E3E3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4" name="Freeform 73"/>
            <p:cNvSpPr>
              <a:spLocks/>
            </p:cNvSpPr>
            <p:nvPr/>
          </p:nvSpPr>
          <p:spPr bwMode="auto">
            <a:xfrm>
              <a:off x="818" y="2317"/>
              <a:ext cx="611" cy="107"/>
            </a:xfrm>
            <a:custGeom>
              <a:avLst/>
              <a:gdLst>
                <a:gd name="T0" fmla="*/ 522 w 522"/>
                <a:gd name="T1" fmla="*/ 0 h 91"/>
                <a:gd name="T2" fmla="*/ 178 w 522"/>
                <a:gd name="T3" fmla="*/ 0 h 91"/>
                <a:gd name="T4" fmla="*/ 159 w 522"/>
                <a:gd name="T5" fmla="*/ 0 h 91"/>
                <a:gd name="T6" fmla="*/ 22 w 522"/>
                <a:gd name="T7" fmla="*/ 0 h 91"/>
                <a:gd name="T8" fmla="*/ 19 w 522"/>
                <a:gd name="T9" fmla="*/ 0 h 91"/>
                <a:gd name="T10" fmla="*/ 0 w 522"/>
                <a:gd name="T11" fmla="*/ 24 h 91"/>
                <a:gd name="T12" fmla="*/ 0 w 522"/>
                <a:gd name="T13" fmla="*/ 91 h 91"/>
                <a:gd name="T14" fmla="*/ 438 w 522"/>
                <a:gd name="T15" fmla="*/ 91 h 91"/>
                <a:gd name="T16" fmla="*/ 522 w 522"/>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2" h="91">
                  <a:moveTo>
                    <a:pt x="522" y="0"/>
                  </a:moveTo>
                  <a:cubicBezTo>
                    <a:pt x="178" y="0"/>
                    <a:pt x="178" y="0"/>
                    <a:pt x="178" y="0"/>
                  </a:cubicBezTo>
                  <a:cubicBezTo>
                    <a:pt x="159" y="0"/>
                    <a:pt x="159" y="0"/>
                    <a:pt x="159" y="0"/>
                  </a:cubicBezTo>
                  <a:cubicBezTo>
                    <a:pt x="22" y="0"/>
                    <a:pt x="22" y="0"/>
                    <a:pt x="22" y="0"/>
                  </a:cubicBezTo>
                  <a:cubicBezTo>
                    <a:pt x="21" y="0"/>
                    <a:pt x="20" y="0"/>
                    <a:pt x="19" y="0"/>
                  </a:cubicBezTo>
                  <a:cubicBezTo>
                    <a:pt x="8" y="3"/>
                    <a:pt x="0" y="12"/>
                    <a:pt x="0" y="24"/>
                  </a:cubicBezTo>
                  <a:cubicBezTo>
                    <a:pt x="0" y="91"/>
                    <a:pt x="0" y="91"/>
                    <a:pt x="0" y="91"/>
                  </a:cubicBezTo>
                  <a:cubicBezTo>
                    <a:pt x="438" y="91"/>
                    <a:pt x="438" y="91"/>
                    <a:pt x="438" y="91"/>
                  </a:cubicBezTo>
                  <a:cubicBezTo>
                    <a:pt x="522" y="0"/>
                    <a:pt x="522" y="0"/>
                    <a:pt x="522" y="0"/>
                  </a:cubicBezTo>
                </a:path>
              </a:pathLst>
            </a:custGeom>
            <a:solidFill>
              <a:srgbClr val="99CC5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5" name="Freeform 74"/>
            <p:cNvSpPr>
              <a:spLocks/>
            </p:cNvSpPr>
            <p:nvPr/>
          </p:nvSpPr>
          <p:spPr bwMode="auto">
            <a:xfrm>
              <a:off x="1025" y="2577"/>
              <a:ext cx="130" cy="79"/>
            </a:xfrm>
            <a:custGeom>
              <a:avLst/>
              <a:gdLst>
                <a:gd name="T0" fmla="*/ 130 w 130"/>
                <a:gd name="T1" fmla="*/ 0 h 79"/>
                <a:gd name="T2" fmla="*/ 0 w 130"/>
                <a:gd name="T3" fmla="*/ 0 h 79"/>
                <a:gd name="T4" fmla="*/ 0 w 130"/>
                <a:gd name="T5" fmla="*/ 79 h 79"/>
                <a:gd name="T6" fmla="*/ 92 w 130"/>
                <a:gd name="T7" fmla="*/ 79 h 79"/>
                <a:gd name="T8" fmla="*/ 130 w 130"/>
                <a:gd name="T9" fmla="*/ 36 h 79"/>
                <a:gd name="T10" fmla="*/ 130 w 130"/>
                <a:gd name="T11" fmla="*/ 0 h 79"/>
              </a:gdLst>
              <a:ahLst/>
              <a:cxnLst>
                <a:cxn ang="0">
                  <a:pos x="T0" y="T1"/>
                </a:cxn>
                <a:cxn ang="0">
                  <a:pos x="T2" y="T3"/>
                </a:cxn>
                <a:cxn ang="0">
                  <a:pos x="T4" y="T5"/>
                </a:cxn>
                <a:cxn ang="0">
                  <a:pos x="T6" y="T7"/>
                </a:cxn>
                <a:cxn ang="0">
                  <a:pos x="T8" y="T9"/>
                </a:cxn>
                <a:cxn ang="0">
                  <a:pos x="T10" y="T11"/>
                </a:cxn>
              </a:cxnLst>
              <a:rect l="0" t="0" r="r" b="b"/>
              <a:pathLst>
                <a:path w="130" h="79">
                  <a:moveTo>
                    <a:pt x="130" y="0"/>
                  </a:moveTo>
                  <a:lnTo>
                    <a:pt x="0" y="0"/>
                  </a:lnTo>
                  <a:lnTo>
                    <a:pt x="0" y="79"/>
                  </a:lnTo>
                  <a:lnTo>
                    <a:pt x="92" y="79"/>
                  </a:lnTo>
                  <a:lnTo>
                    <a:pt x="130" y="36"/>
                  </a:lnTo>
                  <a:lnTo>
                    <a:pt x="13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6" name="Freeform 75"/>
            <p:cNvSpPr>
              <a:spLocks/>
            </p:cNvSpPr>
            <p:nvPr/>
          </p:nvSpPr>
          <p:spPr bwMode="auto">
            <a:xfrm>
              <a:off x="1025" y="2577"/>
              <a:ext cx="130" cy="79"/>
            </a:xfrm>
            <a:custGeom>
              <a:avLst/>
              <a:gdLst>
                <a:gd name="T0" fmla="*/ 130 w 130"/>
                <a:gd name="T1" fmla="*/ 0 h 79"/>
                <a:gd name="T2" fmla="*/ 0 w 130"/>
                <a:gd name="T3" fmla="*/ 0 h 79"/>
                <a:gd name="T4" fmla="*/ 0 w 130"/>
                <a:gd name="T5" fmla="*/ 79 h 79"/>
                <a:gd name="T6" fmla="*/ 92 w 130"/>
                <a:gd name="T7" fmla="*/ 79 h 79"/>
                <a:gd name="T8" fmla="*/ 130 w 130"/>
                <a:gd name="T9" fmla="*/ 36 h 79"/>
                <a:gd name="T10" fmla="*/ 130 w 130"/>
                <a:gd name="T11" fmla="*/ 0 h 79"/>
              </a:gdLst>
              <a:ahLst/>
              <a:cxnLst>
                <a:cxn ang="0">
                  <a:pos x="T0" y="T1"/>
                </a:cxn>
                <a:cxn ang="0">
                  <a:pos x="T2" y="T3"/>
                </a:cxn>
                <a:cxn ang="0">
                  <a:pos x="T4" y="T5"/>
                </a:cxn>
                <a:cxn ang="0">
                  <a:pos x="T6" y="T7"/>
                </a:cxn>
                <a:cxn ang="0">
                  <a:pos x="T8" y="T9"/>
                </a:cxn>
                <a:cxn ang="0">
                  <a:pos x="T10" y="T11"/>
                </a:cxn>
              </a:cxnLst>
              <a:rect l="0" t="0" r="r" b="b"/>
              <a:pathLst>
                <a:path w="130" h="79">
                  <a:moveTo>
                    <a:pt x="130" y="0"/>
                  </a:moveTo>
                  <a:lnTo>
                    <a:pt x="0" y="0"/>
                  </a:lnTo>
                  <a:lnTo>
                    <a:pt x="0" y="79"/>
                  </a:lnTo>
                  <a:lnTo>
                    <a:pt x="92" y="79"/>
                  </a:lnTo>
                  <a:lnTo>
                    <a:pt x="130" y="36"/>
                  </a:lnTo>
                  <a:lnTo>
                    <a:pt x="13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7" name="Rectangle 76"/>
            <p:cNvSpPr>
              <a:spLocks noChangeArrowheads="1"/>
            </p:cNvSpPr>
            <p:nvPr/>
          </p:nvSpPr>
          <p:spPr bwMode="auto">
            <a:xfrm>
              <a:off x="1025" y="2473"/>
              <a:ext cx="130" cy="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8" name="Rectangle 77"/>
            <p:cNvSpPr>
              <a:spLocks noChangeArrowheads="1"/>
            </p:cNvSpPr>
            <p:nvPr/>
          </p:nvSpPr>
          <p:spPr bwMode="auto">
            <a:xfrm>
              <a:off x="1025" y="2473"/>
              <a:ext cx="130"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79" name="Freeform 78"/>
            <p:cNvSpPr>
              <a:spLocks/>
            </p:cNvSpPr>
            <p:nvPr/>
          </p:nvSpPr>
          <p:spPr bwMode="auto">
            <a:xfrm>
              <a:off x="1025" y="2681"/>
              <a:ext cx="68" cy="73"/>
            </a:xfrm>
            <a:custGeom>
              <a:avLst/>
              <a:gdLst>
                <a:gd name="T0" fmla="*/ 68 w 68"/>
                <a:gd name="T1" fmla="*/ 0 h 73"/>
                <a:gd name="T2" fmla="*/ 0 w 68"/>
                <a:gd name="T3" fmla="*/ 0 h 73"/>
                <a:gd name="T4" fmla="*/ 0 w 68"/>
                <a:gd name="T5" fmla="*/ 73 h 73"/>
                <a:gd name="T6" fmla="*/ 68 w 68"/>
                <a:gd name="T7" fmla="*/ 0 h 73"/>
              </a:gdLst>
              <a:ahLst/>
              <a:cxnLst>
                <a:cxn ang="0">
                  <a:pos x="T0" y="T1"/>
                </a:cxn>
                <a:cxn ang="0">
                  <a:pos x="T2" y="T3"/>
                </a:cxn>
                <a:cxn ang="0">
                  <a:pos x="T4" y="T5"/>
                </a:cxn>
                <a:cxn ang="0">
                  <a:pos x="T6" y="T7"/>
                </a:cxn>
              </a:cxnLst>
              <a:rect l="0" t="0" r="r" b="b"/>
              <a:pathLst>
                <a:path w="68" h="73">
                  <a:moveTo>
                    <a:pt x="68" y="0"/>
                  </a:moveTo>
                  <a:lnTo>
                    <a:pt x="0" y="0"/>
                  </a:lnTo>
                  <a:lnTo>
                    <a:pt x="0" y="73"/>
                  </a:lnTo>
                  <a:lnTo>
                    <a:pt x="68" y="0"/>
                  </a:lnTo>
                  <a:close/>
                </a:path>
              </a:pathLst>
            </a:custGeom>
            <a:solidFill>
              <a:srgbClr val="99CC5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0" name="Freeform 79"/>
            <p:cNvSpPr>
              <a:spLocks/>
            </p:cNvSpPr>
            <p:nvPr/>
          </p:nvSpPr>
          <p:spPr bwMode="auto">
            <a:xfrm>
              <a:off x="1025" y="2681"/>
              <a:ext cx="68" cy="73"/>
            </a:xfrm>
            <a:custGeom>
              <a:avLst/>
              <a:gdLst>
                <a:gd name="T0" fmla="*/ 68 w 68"/>
                <a:gd name="T1" fmla="*/ 0 h 73"/>
                <a:gd name="T2" fmla="*/ 0 w 68"/>
                <a:gd name="T3" fmla="*/ 0 h 73"/>
                <a:gd name="T4" fmla="*/ 0 w 68"/>
                <a:gd name="T5" fmla="*/ 73 h 73"/>
                <a:gd name="T6" fmla="*/ 68 w 68"/>
                <a:gd name="T7" fmla="*/ 0 h 73"/>
              </a:gdLst>
              <a:ahLst/>
              <a:cxnLst>
                <a:cxn ang="0">
                  <a:pos x="T0" y="T1"/>
                </a:cxn>
                <a:cxn ang="0">
                  <a:pos x="T2" y="T3"/>
                </a:cxn>
                <a:cxn ang="0">
                  <a:pos x="T4" y="T5"/>
                </a:cxn>
                <a:cxn ang="0">
                  <a:pos x="T6" y="T7"/>
                </a:cxn>
              </a:cxnLst>
              <a:rect l="0" t="0" r="r" b="b"/>
              <a:pathLst>
                <a:path w="68" h="73">
                  <a:moveTo>
                    <a:pt x="68" y="0"/>
                  </a:moveTo>
                  <a:lnTo>
                    <a:pt x="0" y="0"/>
                  </a:lnTo>
                  <a:lnTo>
                    <a:pt x="0" y="73"/>
                  </a:lnTo>
                  <a:lnTo>
                    <a:pt x="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1" name="Freeform 80"/>
            <p:cNvSpPr>
              <a:spLocks/>
            </p:cNvSpPr>
            <p:nvPr/>
          </p:nvSpPr>
          <p:spPr bwMode="auto">
            <a:xfrm>
              <a:off x="1181" y="2577"/>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2" name="Freeform 81"/>
            <p:cNvSpPr>
              <a:spLocks/>
            </p:cNvSpPr>
            <p:nvPr/>
          </p:nvSpPr>
          <p:spPr bwMode="auto">
            <a:xfrm>
              <a:off x="1181" y="2577"/>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3" name="Freeform 82"/>
            <p:cNvSpPr>
              <a:spLocks/>
            </p:cNvSpPr>
            <p:nvPr/>
          </p:nvSpPr>
          <p:spPr bwMode="auto">
            <a:xfrm>
              <a:off x="1181" y="2473"/>
              <a:ext cx="104" cy="78"/>
            </a:xfrm>
            <a:custGeom>
              <a:avLst/>
              <a:gdLst>
                <a:gd name="T0" fmla="*/ 104 w 104"/>
                <a:gd name="T1" fmla="*/ 0 h 78"/>
                <a:gd name="T2" fmla="*/ 0 w 104"/>
                <a:gd name="T3" fmla="*/ 0 h 78"/>
                <a:gd name="T4" fmla="*/ 0 w 104"/>
                <a:gd name="T5" fmla="*/ 78 h 78"/>
                <a:gd name="T6" fmla="*/ 33 w 104"/>
                <a:gd name="T7" fmla="*/ 78 h 78"/>
                <a:gd name="T8" fmla="*/ 104 w 104"/>
                <a:gd name="T9" fmla="*/ 0 h 78"/>
              </a:gdLst>
              <a:ahLst/>
              <a:cxnLst>
                <a:cxn ang="0">
                  <a:pos x="T0" y="T1"/>
                </a:cxn>
                <a:cxn ang="0">
                  <a:pos x="T2" y="T3"/>
                </a:cxn>
                <a:cxn ang="0">
                  <a:pos x="T4" y="T5"/>
                </a:cxn>
                <a:cxn ang="0">
                  <a:pos x="T6" y="T7"/>
                </a:cxn>
                <a:cxn ang="0">
                  <a:pos x="T8" y="T9"/>
                </a:cxn>
              </a:cxnLst>
              <a:rect l="0" t="0" r="r" b="b"/>
              <a:pathLst>
                <a:path w="104" h="78">
                  <a:moveTo>
                    <a:pt x="104" y="0"/>
                  </a:moveTo>
                  <a:lnTo>
                    <a:pt x="0" y="0"/>
                  </a:lnTo>
                  <a:lnTo>
                    <a:pt x="0" y="78"/>
                  </a:lnTo>
                  <a:lnTo>
                    <a:pt x="33" y="78"/>
                  </a:lnTo>
                  <a:lnTo>
                    <a:pt x="10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4" name="Freeform 83"/>
            <p:cNvSpPr>
              <a:spLocks/>
            </p:cNvSpPr>
            <p:nvPr/>
          </p:nvSpPr>
          <p:spPr bwMode="auto">
            <a:xfrm>
              <a:off x="1181" y="2473"/>
              <a:ext cx="104" cy="78"/>
            </a:xfrm>
            <a:custGeom>
              <a:avLst/>
              <a:gdLst>
                <a:gd name="T0" fmla="*/ 104 w 104"/>
                <a:gd name="T1" fmla="*/ 0 h 78"/>
                <a:gd name="T2" fmla="*/ 0 w 104"/>
                <a:gd name="T3" fmla="*/ 0 h 78"/>
                <a:gd name="T4" fmla="*/ 0 w 104"/>
                <a:gd name="T5" fmla="*/ 78 h 78"/>
                <a:gd name="T6" fmla="*/ 33 w 104"/>
                <a:gd name="T7" fmla="*/ 78 h 78"/>
                <a:gd name="T8" fmla="*/ 104 w 104"/>
                <a:gd name="T9" fmla="*/ 0 h 78"/>
              </a:gdLst>
              <a:ahLst/>
              <a:cxnLst>
                <a:cxn ang="0">
                  <a:pos x="T0" y="T1"/>
                </a:cxn>
                <a:cxn ang="0">
                  <a:pos x="T2" y="T3"/>
                </a:cxn>
                <a:cxn ang="0">
                  <a:pos x="T4" y="T5"/>
                </a:cxn>
                <a:cxn ang="0">
                  <a:pos x="T6" y="T7"/>
                </a:cxn>
                <a:cxn ang="0">
                  <a:pos x="T8" y="T9"/>
                </a:cxn>
              </a:cxnLst>
              <a:rect l="0" t="0" r="r" b="b"/>
              <a:pathLst>
                <a:path w="104" h="78">
                  <a:moveTo>
                    <a:pt x="104" y="0"/>
                  </a:moveTo>
                  <a:lnTo>
                    <a:pt x="0" y="0"/>
                  </a:lnTo>
                  <a:lnTo>
                    <a:pt x="0" y="78"/>
                  </a:lnTo>
                  <a:lnTo>
                    <a:pt x="33" y="78"/>
                  </a:lnTo>
                  <a:lnTo>
                    <a:pt x="10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5" name="Rectangle 84"/>
            <p:cNvSpPr>
              <a:spLocks noChangeArrowheads="1"/>
            </p:cNvSpPr>
            <p:nvPr/>
          </p:nvSpPr>
          <p:spPr bwMode="auto">
            <a:xfrm>
              <a:off x="870" y="2473"/>
              <a:ext cx="130" cy="7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6" name="Rectangle 85"/>
            <p:cNvSpPr>
              <a:spLocks noChangeArrowheads="1"/>
            </p:cNvSpPr>
            <p:nvPr/>
          </p:nvSpPr>
          <p:spPr bwMode="auto">
            <a:xfrm>
              <a:off x="870" y="2473"/>
              <a:ext cx="130"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7" name="Rectangle 86"/>
            <p:cNvSpPr>
              <a:spLocks noChangeArrowheads="1"/>
            </p:cNvSpPr>
            <p:nvPr/>
          </p:nvSpPr>
          <p:spPr bwMode="auto">
            <a:xfrm>
              <a:off x="870" y="2577"/>
              <a:ext cx="130" cy="7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8" name="Rectangle 87"/>
            <p:cNvSpPr>
              <a:spLocks noChangeArrowheads="1"/>
            </p:cNvSpPr>
            <p:nvPr/>
          </p:nvSpPr>
          <p:spPr bwMode="auto">
            <a:xfrm>
              <a:off x="870" y="2577"/>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89" name="Rectangle 88"/>
            <p:cNvSpPr>
              <a:spLocks noChangeArrowheads="1"/>
            </p:cNvSpPr>
            <p:nvPr/>
          </p:nvSpPr>
          <p:spPr bwMode="auto">
            <a:xfrm>
              <a:off x="870" y="2681"/>
              <a:ext cx="130" cy="79"/>
            </a:xfrm>
            <a:prstGeom prst="rect">
              <a:avLst/>
            </a:prstGeom>
            <a:solidFill>
              <a:srgbClr val="99CC5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90" name="Rectangle 89"/>
            <p:cNvSpPr>
              <a:spLocks noChangeArrowheads="1"/>
            </p:cNvSpPr>
            <p:nvPr/>
          </p:nvSpPr>
          <p:spPr bwMode="auto">
            <a:xfrm>
              <a:off x="870" y="2681"/>
              <a:ext cx="130" cy="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91" name="Freeform 90"/>
            <p:cNvSpPr>
              <a:spLocks/>
            </p:cNvSpPr>
            <p:nvPr/>
          </p:nvSpPr>
          <p:spPr bwMode="auto">
            <a:xfrm>
              <a:off x="870" y="2786"/>
              <a:ext cx="127" cy="77"/>
            </a:xfrm>
            <a:custGeom>
              <a:avLst/>
              <a:gdLst>
                <a:gd name="T0" fmla="*/ 127 w 127"/>
                <a:gd name="T1" fmla="*/ 0 h 77"/>
                <a:gd name="T2" fmla="*/ 0 w 127"/>
                <a:gd name="T3" fmla="*/ 0 h 77"/>
                <a:gd name="T4" fmla="*/ 0 w 127"/>
                <a:gd name="T5" fmla="*/ 77 h 77"/>
                <a:gd name="T6" fmla="*/ 55 w 127"/>
                <a:gd name="T7" fmla="*/ 77 h 77"/>
                <a:gd name="T8" fmla="*/ 127 w 127"/>
                <a:gd name="T9" fmla="*/ 0 h 77"/>
              </a:gdLst>
              <a:ahLst/>
              <a:cxnLst>
                <a:cxn ang="0">
                  <a:pos x="T0" y="T1"/>
                </a:cxn>
                <a:cxn ang="0">
                  <a:pos x="T2" y="T3"/>
                </a:cxn>
                <a:cxn ang="0">
                  <a:pos x="T4" y="T5"/>
                </a:cxn>
                <a:cxn ang="0">
                  <a:pos x="T6" y="T7"/>
                </a:cxn>
                <a:cxn ang="0">
                  <a:pos x="T8" y="T9"/>
                </a:cxn>
              </a:cxnLst>
              <a:rect l="0" t="0" r="r" b="b"/>
              <a:pathLst>
                <a:path w="127" h="77">
                  <a:moveTo>
                    <a:pt x="127" y="0"/>
                  </a:moveTo>
                  <a:lnTo>
                    <a:pt x="0" y="0"/>
                  </a:lnTo>
                  <a:lnTo>
                    <a:pt x="0" y="77"/>
                  </a:lnTo>
                  <a:lnTo>
                    <a:pt x="55" y="77"/>
                  </a:lnTo>
                  <a:lnTo>
                    <a:pt x="127" y="0"/>
                  </a:lnTo>
                  <a:close/>
                </a:path>
              </a:pathLst>
            </a:custGeom>
            <a:solidFill>
              <a:srgbClr val="99CC5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92" name="Freeform 91"/>
            <p:cNvSpPr>
              <a:spLocks/>
            </p:cNvSpPr>
            <p:nvPr/>
          </p:nvSpPr>
          <p:spPr bwMode="auto">
            <a:xfrm>
              <a:off x="870" y="2786"/>
              <a:ext cx="127" cy="77"/>
            </a:xfrm>
            <a:custGeom>
              <a:avLst/>
              <a:gdLst>
                <a:gd name="T0" fmla="*/ 127 w 127"/>
                <a:gd name="T1" fmla="*/ 0 h 77"/>
                <a:gd name="T2" fmla="*/ 0 w 127"/>
                <a:gd name="T3" fmla="*/ 0 h 77"/>
                <a:gd name="T4" fmla="*/ 0 w 127"/>
                <a:gd name="T5" fmla="*/ 77 h 77"/>
                <a:gd name="T6" fmla="*/ 55 w 127"/>
                <a:gd name="T7" fmla="*/ 77 h 77"/>
                <a:gd name="T8" fmla="*/ 127 w 127"/>
                <a:gd name="T9" fmla="*/ 0 h 77"/>
              </a:gdLst>
              <a:ahLst/>
              <a:cxnLst>
                <a:cxn ang="0">
                  <a:pos x="T0" y="T1"/>
                </a:cxn>
                <a:cxn ang="0">
                  <a:pos x="T2" y="T3"/>
                </a:cxn>
                <a:cxn ang="0">
                  <a:pos x="T4" y="T5"/>
                </a:cxn>
                <a:cxn ang="0">
                  <a:pos x="T6" y="T7"/>
                </a:cxn>
                <a:cxn ang="0">
                  <a:pos x="T8" y="T9"/>
                </a:cxn>
              </a:cxnLst>
              <a:rect l="0" t="0" r="r" b="b"/>
              <a:pathLst>
                <a:path w="127" h="77">
                  <a:moveTo>
                    <a:pt x="127" y="0"/>
                  </a:moveTo>
                  <a:lnTo>
                    <a:pt x="0" y="0"/>
                  </a:lnTo>
                  <a:lnTo>
                    <a:pt x="0" y="77"/>
                  </a:lnTo>
                  <a:lnTo>
                    <a:pt x="55" y="77"/>
                  </a:lnTo>
                  <a:lnTo>
                    <a:pt x="12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93" name="Rectangle 92"/>
            <p:cNvSpPr>
              <a:spLocks noChangeArrowheads="1"/>
            </p:cNvSpPr>
            <p:nvPr/>
          </p:nvSpPr>
          <p:spPr bwMode="auto">
            <a:xfrm>
              <a:off x="1487" y="2092"/>
              <a:ext cx="361"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25"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mn-cs"/>
                </a:rPr>
                <a:t>RESOU</a:t>
              </a:r>
              <a:endParaRPr kumimoji="0" lang="en-US" altLang="en-US" sz="1800" b="0" i="0" u="none" strike="noStrike" kern="1200" cap="none" spc="0" normalizeH="0" baseline="0" noProof="0">
                <a:ln>
                  <a:noFill/>
                </a:ln>
                <a:solidFill>
                  <a:srgbClr val="00B0F0"/>
                </a:solidFill>
                <a:effectLst/>
                <a:uLnTx/>
                <a:uFillTx/>
                <a:latin typeface="Arial" panose="020B0604020202020204" pitchFamily="34" charset="0"/>
                <a:ea typeface="+mn-ea"/>
                <a:cs typeface="+mn-cs"/>
              </a:endParaRPr>
            </a:p>
          </p:txBody>
        </p:sp>
        <p:sp>
          <p:nvSpPr>
            <p:cNvPr id="94" name="Rectangle 93"/>
            <p:cNvSpPr>
              <a:spLocks noChangeArrowheads="1"/>
            </p:cNvSpPr>
            <p:nvPr/>
          </p:nvSpPr>
          <p:spPr bwMode="auto">
            <a:xfrm>
              <a:off x="1838" y="2092"/>
              <a:ext cx="72"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25"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mn-cs"/>
                </a:rPr>
                <a:t>R</a:t>
              </a:r>
              <a:endParaRPr kumimoji="0" lang="en-US" altLang="en-US" sz="1800" b="0" i="0" u="none" strike="noStrike" kern="1200" cap="none" spc="0" normalizeH="0" baseline="0" noProof="0">
                <a:ln>
                  <a:noFill/>
                </a:ln>
                <a:solidFill>
                  <a:srgbClr val="00B0F0"/>
                </a:solidFill>
                <a:effectLst/>
                <a:uLnTx/>
                <a:uFillTx/>
                <a:latin typeface="Arial" panose="020B0604020202020204" pitchFamily="34" charset="0"/>
                <a:ea typeface="+mn-ea"/>
                <a:cs typeface="+mn-cs"/>
              </a:endParaRPr>
            </a:p>
          </p:txBody>
        </p:sp>
        <p:sp>
          <p:nvSpPr>
            <p:cNvPr id="95" name="Rectangle 94"/>
            <p:cNvSpPr>
              <a:spLocks noChangeArrowheads="1"/>
            </p:cNvSpPr>
            <p:nvPr/>
          </p:nvSpPr>
          <p:spPr bwMode="auto">
            <a:xfrm>
              <a:off x="1906" y="2092"/>
              <a:ext cx="243"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25"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mn-cs"/>
                </a:rPr>
                <a:t>CE G</a:t>
              </a:r>
              <a:endParaRPr kumimoji="0" lang="en-US" altLang="en-US" sz="1800" b="0" i="0" u="none" strike="noStrike" kern="1200" cap="none" spc="0" normalizeH="0" baseline="0" noProof="0">
                <a:ln>
                  <a:noFill/>
                </a:ln>
                <a:solidFill>
                  <a:srgbClr val="00B0F0"/>
                </a:solidFill>
                <a:effectLst/>
                <a:uLnTx/>
                <a:uFillTx/>
                <a:latin typeface="Arial" panose="020B0604020202020204" pitchFamily="34" charset="0"/>
                <a:ea typeface="+mn-ea"/>
                <a:cs typeface="+mn-cs"/>
              </a:endParaRPr>
            </a:p>
          </p:txBody>
        </p:sp>
        <p:sp>
          <p:nvSpPr>
            <p:cNvPr id="96" name="Rectangle 95"/>
            <p:cNvSpPr>
              <a:spLocks noChangeArrowheads="1"/>
            </p:cNvSpPr>
            <p:nvPr/>
          </p:nvSpPr>
          <p:spPr bwMode="auto">
            <a:xfrm>
              <a:off x="2142" y="2092"/>
              <a:ext cx="72"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25"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mn-cs"/>
                </a:rPr>
                <a:t>R</a:t>
              </a:r>
              <a:endParaRPr kumimoji="0" lang="en-US" altLang="en-US" sz="1800" b="0" i="0" u="none" strike="noStrike" kern="1200" cap="none" spc="0" normalizeH="0" baseline="0" noProof="0">
                <a:ln>
                  <a:noFill/>
                </a:ln>
                <a:solidFill>
                  <a:srgbClr val="00B0F0"/>
                </a:solidFill>
                <a:effectLst/>
                <a:uLnTx/>
                <a:uFillTx/>
                <a:latin typeface="Arial" panose="020B0604020202020204" pitchFamily="34" charset="0"/>
                <a:ea typeface="+mn-ea"/>
                <a:cs typeface="+mn-cs"/>
              </a:endParaRPr>
            </a:p>
          </p:txBody>
        </p:sp>
        <p:sp>
          <p:nvSpPr>
            <p:cNvPr id="97" name="Rectangle 96"/>
            <p:cNvSpPr>
              <a:spLocks noChangeArrowheads="1"/>
            </p:cNvSpPr>
            <p:nvPr/>
          </p:nvSpPr>
          <p:spPr bwMode="auto">
            <a:xfrm>
              <a:off x="2210" y="2092"/>
              <a:ext cx="235"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225"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Segoe UI Semibold" panose="020B0702040204020203" pitchFamily="34" charset="0"/>
                  <a:ea typeface="+mn-ea"/>
                  <a:cs typeface="+mn-cs"/>
                </a:rPr>
                <a:t>OUP</a:t>
              </a:r>
              <a:endParaRPr kumimoji="0" lang="en-US" altLang="en-US" sz="1800" b="0" i="0" u="none" strike="noStrike" kern="1200" cap="none" spc="0" normalizeH="0" baseline="0" noProof="0">
                <a:ln>
                  <a:noFill/>
                </a:ln>
                <a:solidFill>
                  <a:srgbClr val="00B0F0"/>
                </a:solidFill>
                <a:effectLst/>
                <a:uLnTx/>
                <a:uFillTx/>
                <a:latin typeface="Arial" panose="020B0604020202020204" pitchFamily="34" charset="0"/>
                <a:ea typeface="+mn-ea"/>
                <a:cs typeface="+mn-cs"/>
              </a:endParaRPr>
            </a:p>
          </p:txBody>
        </p:sp>
        <p:sp>
          <p:nvSpPr>
            <p:cNvPr id="98" name="Freeform 97"/>
            <p:cNvSpPr>
              <a:spLocks/>
            </p:cNvSpPr>
            <p:nvPr/>
          </p:nvSpPr>
          <p:spPr bwMode="auto">
            <a:xfrm>
              <a:off x="1735" y="1276"/>
              <a:ext cx="90" cy="16"/>
            </a:xfrm>
            <a:custGeom>
              <a:avLst/>
              <a:gdLst>
                <a:gd name="T0" fmla="*/ 7 w 77"/>
                <a:gd name="T1" fmla="*/ 14 h 14"/>
                <a:gd name="T2" fmla="*/ 0 w 77"/>
                <a:gd name="T3" fmla="*/ 7 h 14"/>
                <a:gd name="T4" fmla="*/ 7 w 77"/>
                <a:gd name="T5" fmla="*/ 0 h 14"/>
                <a:gd name="T6" fmla="*/ 70 w 77"/>
                <a:gd name="T7" fmla="*/ 0 h 14"/>
                <a:gd name="T8" fmla="*/ 77 w 77"/>
                <a:gd name="T9" fmla="*/ 7 h 14"/>
                <a:gd name="T10" fmla="*/ 70 w 77"/>
                <a:gd name="T11" fmla="*/ 14 h 14"/>
                <a:gd name="T12" fmla="*/ 7 w 7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7" h="14">
                  <a:moveTo>
                    <a:pt x="7" y="14"/>
                  </a:moveTo>
                  <a:cubicBezTo>
                    <a:pt x="3" y="14"/>
                    <a:pt x="0" y="11"/>
                    <a:pt x="0" y="7"/>
                  </a:cubicBezTo>
                  <a:cubicBezTo>
                    <a:pt x="0" y="3"/>
                    <a:pt x="3" y="0"/>
                    <a:pt x="7" y="0"/>
                  </a:cubicBezTo>
                  <a:cubicBezTo>
                    <a:pt x="70" y="0"/>
                    <a:pt x="70" y="0"/>
                    <a:pt x="70" y="0"/>
                  </a:cubicBezTo>
                  <a:cubicBezTo>
                    <a:pt x="74" y="0"/>
                    <a:pt x="77" y="3"/>
                    <a:pt x="77" y="7"/>
                  </a:cubicBezTo>
                  <a:cubicBezTo>
                    <a:pt x="77" y="11"/>
                    <a:pt x="74" y="14"/>
                    <a:pt x="70" y="14"/>
                  </a:cubicBezTo>
                  <a:lnTo>
                    <a:pt x="7" y="14"/>
                  </a:ln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99" name="Freeform 98"/>
            <p:cNvSpPr>
              <a:spLocks/>
            </p:cNvSpPr>
            <p:nvPr/>
          </p:nvSpPr>
          <p:spPr bwMode="auto">
            <a:xfrm>
              <a:off x="1735" y="1276"/>
              <a:ext cx="28" cy="16"/>
            </a:xfrm>
            <a:custGeom>
              <a:avLst/>
              <a:gdLst>
                <a:gd name="T0" fmla="*/ 22 w 24"/>
                <a:gd name="T1" fmla="*/ 0 h 14"/>
                <a:gd name="T2" fmla="*/ 7 w 24"/>
                <a:gd name="T3" fmla="*/ 0 h 14"/>
                <a:gd name="T4" fmla="*/ 0 w 24"/>
                <a:gd name="T5" fmla="*/ 7 h 14"/>
                <a:gd name="T6" fmla="*/ 7 w 24"/>
                <a:gd name="T7" fmla="*/ 14 h 14"/>
                <a:gd name="T8" fmla="*/ 22 w 24"/>
                <a:gd name="T9" fmla="*/ 14 h 14"/>
                <a:gd name="T10" fmla="*/ 24 w 24"/>
                <a:gd name="T11" fmla="*/ 7 h 14"/>
                <a:gd name="T12" fmla="*/ 22 w 2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22" y="0"/>
                  </a:moveTo>
                  <a:cubicBezTo>
                    <a:pt x="7" y="0"/>
                    <a:pt x="7" y="0"/>
                    <a:pt x="7" y="0"/>
                  </a:cubicBezTo>
                  <a:cubicBezTo>
                    <a:pt x="3" y="0"/>
                    <a:pt x="0" y="3"/>
                    <a:pt x="0" y="7"/>
                  </a:cubicBezTo>
                  <a:cubicBezTo>
                    <a:pt x="0" y="11"/>
                    <a:pt x="3" y="14"/>
                    <a:pt x="7" y="14"/>
                  </a:cubicBezTo>
                  <a:cubicBezTo>
                    <a:pt x="22" y="14"/>
                    <a:pt x="22" y="14"/>
                    <a:pt x="22" y="14"/>
                  </a:cubicBezTo>
                  <a:cubicBezTo>
                    <a:pt x="23" y="12"/>
                    <a:pt x="24" y="10"/>
                    <a:pt x="24" y="7"/>
                  </a:cubicBezTo>
                  <a:cubicBezTo>
                    <a:pt x="24" y="5"/>
                    <a:pt x="23" y="2"/>
                    <a:pt x="22" y="0"/>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0" name="Freeform 99"/>
            <p:cNvSpPr>
              <a:spLocks/>
            </p:cNvSpPr>
            <p:nvPr/>
          </p:nvSpPr>
          <p:spPr bwMode="auto">
            <a:xfrm>
              <a:off x="1776" y="1276"/>
              <a:ext cx="8" cy="16"/>
            </a:xfrm>
            <a:custGeom>
              <a:avLst/>
              <a:gdLst>
                <a:gd name="T0" fmla="*/ 7 w 7"/>
                <a:gd name="T1" fmla="*/ 0 h 14"/>
                <a:gd name="T2" fmla="*/ 0 w 7"/>
                <a:gd name="T3" fmla="*/ 0 h 14"/>
                <a:gd name="T4" fmla="*/ 1 w 7"/>
                <a:gd name="T5" fmla="*/ 7 h 14"/>
                <a:gd name="T6" fmla="*/ 0 w 7"/>
                <a:gd name="T7" fmla="*/ 14 h 14"/>
                <a:gd name="T8" fmla="*/ 7 w 7"/>
                <a:gd name="T9" fmla="*/ 14 h 14"/>
                <a:gd name="T10" fmla="*/ 6 w 7"/>
                <a:gd name="T11" fmla="*/ 7 h 14"/>
                <a:gd name="T12" fmla="*/ 7 w 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0"/>
                  </a:moveTo>
                  <a:cubicBezTo>
                    <a:pt x="0" y="0"/>
                    <a:pt x="0" y="0"/>
                    <a:pt x="0" y="0"/>
                  </a:cubicBezTo>
                  <a:cubicBezTo>
                    <a:pt x="1" y="2"/>
                    <a:pt x="1" y="5"/>
                    <a:pt x="1" y="7"/>
                  </a:cubicBezTo>
                  <a:cubicBezTo>
                    <a:pt x="1" y="10"/>
                    <a:pt x="1" y="12"/>
                    <a:pt x="0" y="14"/>
                  </a:cubicBezTo>
                  <a:cubicBezTo>
                    <a:pt x="7" y="14"/>
                    <a:pt x="7" y="14"/>
                    <a:pt x="7" y="14"/>
                  </a:cubicBezTo>
                  <a:cubicBezTo>
                    <a:pt x="6" y="12"/>
                    <a:pt x="6" y="10"/>
                    <a:pt x="6" y="7"/>
                  </a:cubicBezTo>
                  <a:cubicBezTo>
                    <a:pt x="6" y="5"/>
                    <a:pt x="6" y="2"/>
                    <a:pt x="7" y="0"/>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1" name="Freeform 100"/>
            <p:cNvSpPr>
              <a:spLocks/>
            </p:cNvSpPr>
            <p:nvPr/>
          </p:nvSpPr>
          <p:spPr bwMode="auto">
            <a:xfrm>
              <a:off x="1797" y="1276"/>
              <a:ext cx="28" cy="16"/>
            </a:xfrm>
            <a:custGeom>
              <a:avLst/>
              <a:gdLst>
                <a:gd name="T0" fmla="*/ 24 w 24"/>
                <a:gd name="T1" fmla="*/ 7 h 14"/>
                <a:gd name="T2" fmla="*/ 17 w 24"/>
                <a:gd name="T3" fmla="*/ 0 h 14"/>
                <a:gd name="T4" fmla="*/ 2 w 24"/>
                <a:gd name="T5" fmla="*/ 0 h 14"/>
                <a:gd name="T6" fmla="*/ 0 w 24"/>
                <a:gd name="T7" fmla="*/ 7 h 14"/>
                <a:gd name="T8" fmla="*/ 2 w 24"/>
                <a:gd name="T9" fmla="*/ 14 h 14"/>
                <a:gd name="T10" fmla="*/ 17 w 24"/>
                <a:gd name="T11" fmla="*/ 14 h 14"/>
                <a:gd name="T12" fmla="*/ 24 w 24"/>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24" y="7"/>
                  </a:moveTo>
                  <a:cubicBezTo>
                    <a:pt x="24" y="3"/>
                    <a:pt x="21" y="0"/>
                    <a:pt x="17" y="0"/>
                  </a:cubicBezTo>
                  <a:cubicBezTo>
                    <a:pt x="2" y="0"/>
                    <a:pt x="2" y="0"/>
                    <a:pt x="2" y="0"/>
                  </a:cubicBezTo>
                  <a:cubicBezTo>
                    <a:pt x="1" y="2"/>
                    <a:pt x="0" y="5"/>
                    <a:pt x="0" y="7"/>
                  </a:cubicBezTo>
                  <a:cubicBezTo>
                    <a:pt x="0" y="10"/>
                    <a:pt x="1" y="12"/>
                    <a:pt x="2" y="14"/>
                  </a:cubicBezTo>
                  <a:cubicBezTo>
                    <a:pt x="17" y="14"/>
                    <a:pt x="17" y="14"/>
                    <a:pt x="17" y="14"/>
                  </a:cubicBezTo>
                  <a:cubicBezTo>
                    <a:pt x="21" y="14"/>
                    <a:pt x="24" y="11"/>
                    <a:pt x="24" y="7"/>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2" name="Freeform 101"/>
            <p:cNvSpPr>
              <a:spLocks/>
            </p:cNvSpPr>
            <p:nvPr/>
          </p:nvSpPr>
          <p:spPr bwMode="auto">
            <a:xfrm>
              <a:off x="1761" y="1276"/>
              <a:ext cx="16" cy="16"/>
            </a:xfrm>
            <a:custGeom>
              <a:avLst/>
              <a:gdLst>
                <a:gd name="T0" fmla="*/ 13 w 14"/>
                <a:gd name="T1" fmla="*/ 0 h 14"/>
                <a:gd name="T2" fmla="*/ 0 w 14"/>
                <a:gd name="T3" fmla="*/ 0 h 14"/>
                <a:gd name="T4" fmla="*/ 2 w 14"/>
                <a:gd name="T5" fmla="*/ 7 h 14"/>
                <a:gd name="T6" fmla="*/ 0 w 14"/>
                <a:gd name="T7" fmla="*/ 14 h 14"/>
                <a:gd name="T8" fmla="*/ 13 w 14"/>
                <a:gd name="T9" fmla="*/ 14 h 14"/>
                <a:gd name="T10" fmla="*/ 14 w 14"/>
                <a:gd name="T11" fmla="*/ 7 h 14"/>
                <a:gd name="T12" fmla="*/ 13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3" y="0"/>
                  </a:moveTo>
                  <a:cubicBezTo>
                    <a:pt x="0" y="0"/>
                    <a:pt x="0" y="0"/>
                    <a:pt x="0" y="0"/>
                  </a:cubicBezTo>
                  <a:cubicBezTo>
                    <a:pt x="1" y="2"/>
                    <a:pt x="2" y="5"/>
                    <a:pt x="2" y="7"/>
                  </a:cubicBezTo>
                  <a:cubicBezTo>
                    <a:pt x="2" y="10"/>
                    <a:pt x="1" y="12"/>
                    <a:pt x="0" y="14"/>
                  </a:cubicBezTo>
                  <a:cubicBezTo>
                    <a:pt x="13" y="14"/>
                    <a:pt x="13" y="14"/>
                    <a:pt x="13" y="14"/>
                  </a:cubicBezTo>
                  <a:cubicBezTo>
                    <a:pt x="14" y="12"/>
                    <a:pt x="14" y="10"/>
                    <a:pt x="14" y="7"/>
                  </a:cubicBezTo>
                  <a:cubicBezTo>
                    <a:pt x="14" y="5"/>
                    <a:pt x="14" y="2"/>
                    <a:pt x="13" y="0"/>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3" name="Freeform 102"/>
            <p:cNvSpPr>
              <a:spLocks/>
            </p:cNvSpPr>
            <p:nvPr/>
          </p:nvSpPr>
          <p:spPr bwMode="auto">
            <a:xfrm>
              <a:off x="1698" y="1257"/>
              <a:ext cx="76" cy="55"/>
            </a:xfrm>
            <a:custGeom>
              <a:avLst/>
              <a:gdLst>
                <a:gd name="T0" fmla="*/ 45 w 65"/>
                <a:gd name="T1" fmla="*/ 35 h 47"/>
                <a:gd name="T2" fmla="*/ 23 w 65"/>
                <a:gd name="T3" fmla="*/ 35 h 47"/>
                <a:gd name="T4" fmla="*/ 12 w 65"/>
                <a:gd name="T5" fmla="*/ 23 h 47"/>
                <a:gd name="T6" fmla="*/ 23 w 65"/>
                <a:gd name="T7" fmla="*/ 12 h 47"/>
                <a:gd name="T8" fmla="*/ 45 w 65"/>
                <a:gd name="T9" fmla="*/ 12 h 47"/>
                <a:gd name="T10" fmla="*/ 46 w 65"/>
                <a:gd name="T11" fmla="*/ 12 h 47"/>
                <a:gd name="T12" fmla="*/ 65 w 65"/>
                <a:gd name="T13" fmla="*/ 12 h 47"/>
                <a:gd name="T14" fmla="*/ 45 w 65"/>
                <a:gd name="T15" fmla="*/ 0 h 47"/>
                <a:gd name="T16" fmla="*/ 23 w 65"/>
                <a:gd name="T17" fmla="*/ 0 h 47"/>
                <a:gd name="T18" fmla="*/ 0 w 65"/>
                <a:gd name="T19" fmla="*/ 23 h 47"/>
                <a:gd name="T20" fmla="*/ 23 w 65"/>
                <a:gd name="T21" fmla="*/ 47 h 47"/>
                <a:gd name="T22" fmla="*/ 45 w 65"/>
                <a:gd name="T23" fmla="*/ 47 h 47"/>
                <a:gd name="T24" fmla="*/ 65 w 65"/>
                <a:gd name="T25" fmla="*/ 35 h 47"/>
                <a:gd name="T26" fmla="*/ 46 w 65"/>
                <a:gd name="T27" fmla="*/ 35 h 47"/>
                <a:gd name="T28" fmla="*/ 45 w 65"/>
                <a:gd name="T2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47">
                  <a:moveTo>
                    <a:pt x="45" y="35"/>
                  </a:moveTo>
                  <a:cubicBezTo>
                    <a:pt x="23" y="35"/>
                    <a:pt x="23" y="35"/>
                    <a:pt x="23" y="35"/>
                  </a:cubicBezTo>
                  <a:cubicBezTo>
                    <a:pt x="17" y="35"/>
                    <a:pt x="12" y="30"/>
                    <a:pt x="12" y="23"/>
                  </a:cubicBezTo>
                  <a:cubicBezTo>
                    <a:pt x="12" y="17"/>
                    <a:pt x="17" y="12"/>
                    <a:pt x="23" y="12"/>
                  </a:cubicBezTo>
                  <a:cubicBezTo>
                    <a:pt x="45" y="12"/>
                    <a:pt x="45" y="12"/>
                    <a:pt x="45" y="12"/>
                  </a:cubicBezTo>
                  <a:cubicBezTo>
                    <a:pt x="45" y="12"/>
                    <a:pt x="46" y="12"/>
                    <a:pt x="46" y="12"/>
                  </a:cubicBezTo>
                  <a:cubicBezTo>
                    <a:pt x="65" y="12"/>
                    <a:pt x="65" y="12"/>
                    <a:pt x="65" y="12"/>
                  </a:cubicBezTo>
                  <a:cubicBezTo>
                    <a:pt x="61" y="5"/>
                    <a:pt x="54" y="0"/>
                    <a:pt x="45" y="0"/>
                  </a:cubicBezTo>
                  <a:cubicBezTo>
                    <a:pt x="23" y="0"/>
                    <a:pt x="23" y="0"/>
                    <a:pt x="23" y="0"/>
                  </a:cubicBezTo>
                  <a:cubicBezTo>
                    <a:pt x="10" y="0"/>
                    <a:pt x="0" y="10"/>
                    <a:pt x="0" y="23"/>
                  </a:cubicBezTo>
                  <a:cubicBezTo>
                    <a:pt x="0" y="36"/>
                    <a:pt x="10" y="47"/>
                    <a:pt x="23" y="47"/>
                  </a:cubicBezTo>
                  <a:cubicBezTo>
                    <a:pt x="45" y="47"/>
                    <a:pt x="45" y="47"/>
                    <a:pt x="45" y="47"/>
                  </a:cubicBezTo>
                  <a:cubicBezTo>
                    <a:pt x="54" y="47"/>
                    <a:pt x="61" y="42"/>
                    <a:pt x="65" y="35"/>
                  </a:cubicBezTo>
                  <a:cubicBezTo>
                    <a:pt x="46" y="35"/>
                    <a:pt x="46" y="35"/>
                    <a:pt x="46" y="35"/>
                  </a:cubicBezTo>
                  <a:cubicBezTo>
                    <a:pt x="46" y="35"/>
                    <a:pt x="45" y="35"/>
                    <a:pt x="45" y="35"/>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4" name="Freeform 103"/>
            <p:cNvSpPr>
              <a:spLocks/>
            </p:cNvSpPr>
            <p:nvPr/>
          </p:nvSpPr>
          <p:spPr bwMode="auto">
            <a:xfrm>
              <a:off x="1783" y="1276"/>
              <a:ext cx="17" cy="16"/>
            </a:xfrm>
            <a:custGeom>
              <a:avLst/>
              <a:gdLst>
                <a:gd name="T0" fmla="*/ 14 w 14"/>
                <a:gd name="T1" fmla="*/ 0 h 14"/>
                <a:gd name="T2" fmla="*/ 1 w 14"/>
                <a:gd name="T3" fmla="*/ 0 h 14"/>
                <a:gd name="T4" fmla="*/ 0 w 14"/>
                <a:gd name="T5" fmla="*/ 7 h 14"/>
                <a:gd name="T6" fmla="*/ 1 w 14"/>
                <a:gd name="T7" fmla="*/ 14 h 14"/>
                <a:gd name="T8" fmla="*/ 14 w 14"/>
                <a:gd name="T9" fmla="*/ 14 h 14"/>
                <a:gd name="T10" fmla="*/ 12 w 14"/>
                <a:gd name="T11" fmla="*/ 7 h 14"/>
                <a:gd name="T12" fmla="*/ 14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4" y="0"/>
                  </a:moveTo>
                  <a:cubicBezTo>
                    <a:pt x="1" y="0"/>
                    <a:pt x="1" y="0"/>
                    <a:pt x="1" y="0"/>
                  </a:cubicBezTo>
                  <a:cubicBezTo>
                    <a:pt x="0" y="2"/>
                    <a:pt x="0" y="5"/>
                    <a:pt x="0" y="7"/>
                  </a:cubicBezTo>
                  <a:cubicBezTo>
                    <a:pt x="0" y="10"/>
                    <a:pt x="0" y="12"/>
                    <a:pt x="1" y="14"/>
                  </a:cubicBezTo>
                  <a:cubicBezTo>
                    <a:pt x="14" y="14"/>
                    <a:pt x="14" y="14"/>
                    <a:pt x="14" y="14"/>
                  </a:cubicBezTo>
                  <a:cubicBezTo>
                    <a:pt x="13" y="12"/>
                    <a:pt x="12" y="10"/>
                    <a:pt x="12" y="7"/>
                  </a:cubicBezTo>
                  <a:cubicBezTo>
                    <a:pt x="12" y="5"/>
                    <a:pt x="13" y="2"/>
                    <a:pt x="14" y="0"/>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5" name="Freeform 104"/>
            <p:cNvSpPr>
              <a:spLocks/>
            </p:cNvSpPr>
            <p:nvPr/>
          </p:nvSpPr>
          <p:spPr bwMode="auto">
            <a:xfrm>
              <a:off x="1787" y="1257"/>
              <a:ext cx="77" cy="55"/>
            </a:xfrm>
            <a:custGeom>
              <a:avLst/>
              <a:gdLst>
                <a:gd name="T0" fmla="*/ 42 w 66"/>
                <a:gd name="T1" fmla="*/ 0 h 47"/>
                <a:gd name="T2" fmla="*/ 20 w 66"/>
                <a:gd name="T3" fmla="*/ 0 h 47"/>
                <a:gd name="T4" fmla="*/ 0 w 66"/>
                <a:gd name="T5" fmla="*/ 12 h 47"/>
                <a:gd name="T6" fmla="*/ 19 w 66"/>
                <a:gd name="T7" fmla="*/ 12 h 47"/>
                <a:gd name="T8" fmla="*/ 20 w 66"/>
                <a:gd name="T9" fmla="*/ 12 h 47"/>
                <a:gd name="T10" fmla="*/ 42 w 66"/>
                <a:gd name="T11" fmla="*/ 12 h 47"/>
                <a:gd name="T12" fmla="*/ 54 w 66"/>
                <a:gd name="T13" fmla="*/ 23 h 47"/>
                <a:gd name="T14" fmla="*/ 42 w 66"/>
                <a:gd name="T15" fmla="*/ 35 h 47"/>
                <a:gd name="T16" fmla="*/ 20 w 66"/>
                <a:gd name="T17" fmla="*/ 35 h 47"/>
                <a:gd name="T18" fmla="*/ 19 w 66"/>
                <a:gd name="T19" fmla="*/ 35 h 47"/>
                <a:gd name="T20" fmla="*/ 0 w 66"/>
                <a:gd name="T21" fmla="*/ 35 h 47"/>
                <a:gd name="T22" fmla="*/ 20 w 66"/>
                <a:gd name="T23" fmla="*/ 47 h 47"/>
                <a:gd name="T24" fmla="*/ 42 w 66"/>
                <a:gd name="T25" fmla="*/ 47 h 47"/>
                <a:gd name="T26" fmla="*/ 66 w 66"/>
                <a:gd name="T27" fmla="*/ 23 h 47"/>
                <a:gd name="T28" fmla="*/ 42 w 66"/>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7">
                  <a:moveTo>
                    <a:pt x="42" y="0"/>
                  </a:moveTo>
                  <a:cubicBezTo>
                    <a:pt x="20" y="0"/>
                    <a:pt x="20" y="0"/>
                    <a:pt x="20" y="0"/>
                  </a:cubicBezTo>
                  <a:cubicBezTo>
                    <a:pt x="11" y="0"/>
                    <a:pt x="4" y="5"/>
                    <a:pt x="0" y="12"/>
                  </a:cubicBezTo>
                  <a:cubicBezTo>
                    <a:pt x="19" y="12"/>
                    <a:pt x="19" y="12"/>
                    <a:pt x="19" y="12"/>
                  </a:cubicBezTo>
                  <a:cubicBezTo>
                    <a:pt x="19" y="12"/>
                    <a:pt x="20" y="12"/>
                    <a:pt x="20" y="12"/>
                  </a:cubicBezTo>
                  <a:cubicBezTo>
                    <a:pt x="42" y="12"/>
                    <a:pt x="42" y="12"/>
                    <a:pt x="42" y="12"/>
                  </a:cubicBezTo>
                  <a:cubicBezTo>
                    <a:pt x="48" y="12"/>
                    <a:pt x="54" y="17"/>
                    <a:pt x="54" y="23"/>
                  </a:cubicBezTo>
                  <a:cubicBezTo>
                    <a:pt x="54" y="30"/>
                    <a:pt x="48" y="35"/>
                    <a:pt x="42" y="35"/>
                  </a:cubicBezTo>
                  <a:cubicBezTo>
                    <a:pt x="20" y="35"/>
                    <a:pt x="20" y="35"/>
                    <a:pt x="20" y="35"/>
                  </a:cubicBezTo>
                  <a:cubicBezTo>
                    <a:pt x="20" y="35"/>
                    <a:pt x="19" y="35"/>
                    <a:pt x="19" y="35"/>
                  </a:cubicBezTo>
                  <a:cubicBezTo>
                    <a:pt x="0" y="35"/>
                    <a:pt x="0" y="35"/>
                    <a:pt x="0" y="35"/>
                  </a:cubicBezTo>
                  <a:cubicBezTo>
                    <a:pt x="4" y="42"/>
                    <a:pt x="11" y="47"/>
                    <a:pt x="20" y="47"/>
                  </a:cubicBezTo>
                  <a:cubicBezTo>
                    <a:pt x="42" y="47"/>
                    <a:pt x="42" y="47"/>
                    <a:pt x="42" y="47"/>
                  </a:cubicBezTo>
                  <a:cubicBezTo>
                    <a:pt x="55" y="47"/>
                    <a:pt x="66" y="36"/>
                    <a:pt x="66" y="23"/>
                  </a:cubicBezTo>
                  <a:cubicBezTo>
                    <a:pt x="66" y="10"/>
                    <a:pt x="55" y="0"/>
                    <a:pt x="42" y="0"/>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sp>
          <p:nvSpPr>
            <p:cNvPr id="106" name="Freeform 105"/>
            <p:cNvSpPr>
              <a:spLocks noEditPoints="1"/>
            </p:cNvSpPr>
            <p:nvPr/>
          </p:nvSpPr>
          <p:spPr bwMode="auto">
            <a:xfrm>
              <a:off x="1668" y="1172"/>
              <a:ext cx="225" cy="225"/>
            </a:xfrm>
            <a:custGeom>
              <a:avLst/>
              <a:gdLst>
                <a:gd name="T0" fmla="*/ 96 w 192"/>
                <a:gd name="T1" fmla="*/ 12 h 192"/>
                <a:gd name="T2" fmla="*/ 180 w 192"/>
                <a:gd name="T3" fmla="*/ 96 h 192"/>
                <a:gd name="T4" fmla="*/ 96 w 192"/>
                <a:gd name="T5" fmla="*/ 180 h 192"/>
                <a:gd name="T6" fmla="*/ 12 w 192"/>
                <a:gd name="T7" fmla="*/ 96 h 192"/>
                <a:gd name="T8" fmla="*/ 96 w 192"/>
                <a:gd name="T9" fmla="*/ 12 h 192"/>
                <a:gd name="T10" fmla="*/ 96 w 192"/>
                <a:gd name="T11" fmla="*/ 0 h 192"/>
                <a:gd name="T12" fmla="*/ 0 w 192"/>
                <a:gd name="T13" fmla="*/ 96 h 192"/>
                <a:gd name="T14" fmla="*/ 96 w 192"/>
                <a:gd name="T15" fmla="*/ 192 h 192"/>
                <a:gd name="T16" fmla="*/ 192 w 192"/>
                <a:gd name="T17" fmla="*/ 96 h 192"/>
                <a:gd name="T18" fmla="*/ 96 w 192"/>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2"/>
                  </a:moveTo>
                  <a:cubicBezTo>
                    <a:pt x="142" y="12"/>
                    <a:pt x="180" y="50"/>
                    <a:pt x="180" y="96"/>
                  </a:cubicBezTo>
                  <a:cubicBezTo>
                    <a:pt x="180" y="143"/>
                    <a:pt x="142" y="180"/>
                    <a:pt x="96" y="180"/>
                  </a:cubicBezTo>
                  <a:cubicBezTo>
                    <a:pt x="49" y="180"/>
                    <a:pt x="12" y="143"/>
                    <a:pt x="12" y="96"/>
                  </a:cubicBezTo>
                  <a:cubicBezTo>
                    <a:pt x="12" y="50"/>
                    <a:pt x="49" y="12"/>
                    <a:pt x="96" y="12"/>
                  </a:cubicBezTo>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path>
              </a:pathLst>
            </a:custGeom>
            <a:solidFill>
              <a:srgbClr val="7CCAF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Segoe UI"/>
                <a:ea typeface="+mn-ea"/>
                <a:cs typeface="+mn-cs"/>
              </a:endParaRPr>
            </a:p>
          </p:txBody>
        </p:sp>
      </p:grpSp>
    </p:spTree>
    <p:extLst>
      <p:ext uri="{BB962C8B-B14F-4D97-AF65-F5344CB8AC3E}">
        <p14:creationId xmlns:p14="http://schemas.microsoft.com/office/powerpoint/2010/main" val="354654094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A0B9-16EA-674C-9F51-93BF10956EE7}"/>
              </a:ext>
            </a:extLst>
          </p:cNvPr>
          <p:cNvSpPr>
            <a:spLocks noGrp="1"/>
          </p:cNvSpPr>
          <p:nvPr>
            <p:ph type="body" sz="quarter" idx="10"/>
          </p:nvPr>
        </p:nvSpPr>
        <p:spPr>
          <a:xfrm>
            <a:off x="269240" y="1902902"/>
            <a:ext cx="11653523" cy="3661002"/>
          </a:xfrm>
        </p:spPr>
        <p:txBody>
          <a:bodyPr vert="horz" lIns="91440" tIns="45720" rIns="91440" bIns="45720" rtlCol="0" anchor="t">
            <a:spAutoFit/>
          </a:bodyPr>
          <a:lstStyle/>
          <a:p>
            <a:r>
              <a:rPr lang="en-US" sz="3200" b="1"/>
              <a:t>Pick an Azure Data Center (closer is better)</a:t>
            </a:r>
          </a:p>
          <a:p>
            <a:pPr lvl="1"/>
            <a:r>
              <a:rPr lang="en-US" sz="3000" b="1">
                <a:cs typeface="Calibri"/>
              </a:rPr>
              <a:t>Create a variable with the Data Centers’ Scripting Name (ex. </a:t>
            </a:r>
            <a:r>
              <a:rPr lang="en-US" sz="3000" b="1" err="1">
                <a:cs typeface="Calibri"/>
              </a:rPr>
              <a:t>southcentralus</a:t>
            </a:r>
            <a:r>
              <a:rPr lang="en-US" sz="3000" b="1">
                <a:cs typeface="Calibri"/>
              </a:rPr>
              <a:t>)</a:t>
            </a:r>
            <a:endParaRPr lang="en-US" sz="3000" b="1">
              <a:cs typeface="Calibri Light"/>
            </a:endParaRPr>
          </a:p>
          <a:p>
            <a:r>
              <a:rPr lang="en-US" sz="3200" b="1"/>
              <a:t>Choose a globally unique, alpha-only, max 8 character code</a:t>
            </a:r>
          </a:p>
          <a:p>
            <a:r>
              <a:rPr lang="en-US" sz="3200" b="1"/>
              <a:t>Create a Resource Group</a:t>
            </a:r>
            <a:endParaRPr lang="en-US"/>
          </a:p>
          <a:p>
            <a:endParaRPr lang="en-US" sz="3200" b="1"/>
          </a:p>
          <a:p>
            <a:endParaRPr lang="en-US"/>
          </a:p>
        </p:txBody>
      </p:sp>
      <p:sp>
        <p:nvSpPr>
          <p:cNvPr id="5" name="TextBox 4">
            <a:extLst>
              <a:ext uri="{FF2B5EF4-FFF2-40B4-BE49-F238E27FC236}">
                <a16:creationId xmlns:a16="http://schemas.microsoft.com/office/drawing/2014/main" id="{0DADFA8C-24AF-3540-80D8-FFEAB44EB08A}"/>
              </a:ext>
            </a:extLst>
          </p:cNvPr>
          <p:cNvSpPr txBox="1"/>
          <p:nvPr/>
        </p:nvSpPr>
        <p:spPr>
          <a:xfrm>
            <a:off x="478054" y="360886"/>
            <a:ext cx="9374176" cy="1206484"/>
          </a:xfrm>
          <a:prstGeom prst="rect">
            <a:avLst/>
          </a:prstGeom>
          <a:noFill/>
        </p:spPr>
        <p:txBody>
          <a:bodyPr wrap="square" lIns="0" tIns="0" rIns="0" bIns="0" rtlCol="0">
            <a:spAutoFit/>
          </a:bodyPr>
          <a:lstStyle/>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4800" b="0" i="0" u="none" strike="noStrike" kern="1200" cap="none" spc="0" normalizeH="0" baseline="0" noProof="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Light" panose="020B0502040204020203" pitchFamily="34" charset="0"/>
                <a:ea typeface="+mn-ea"/>
                <a:cs typeface="Segoe UI Light" panose="020B0502040204020203" pitchFamily="34" charset="0"/>
              </a:rPr>
              <a:t>Challenge 1</a:t>
            </a:r>
          </a:p>
          <a:p>
            <a:pPr marL="0" marR="0" lvl="0" indent="0" algn="l" defTabSz="1218835" rtl="0" eaLnBrk="1" fontAlgn="auto" latinLnBrk="0" hangingPunct="1">
              <a:lnSpc>
                <a:spcPct val="90000"/>
              </a:lnSpc>
              <a:spcBef>
                <a:spcPct val="20000"/>
              </a:spcBef>
              <a:spcAft>
                <a:spcPts val="0"/>
              </a:spcAft>
              <a:buClrTx/>
              <a:buSzPct val="80000"/>
              <a:buFontTx/>
              <a:buNone/>
              <a:tabLst/>
              <a:defRPr/>
            </a:pPr>
            <a:r>
              <a:rPr kumimoji="0" lang="en-US" sz="3200" b="0" i="0" u="none" strike="noStrike" kern="1200" cap="none" spc="0" normalizeH="0" baseline="0" noProof="0">
                <a:ln>
                  <a:noFill/>
                </a:ln>
                <a:solidFill>
                  <a:srgbClr val="0078D7"/>
                </a:solidFill>
                <a:effectLst/>
                <a:uLnTx/>
                <a:uFillTx/>
                <a:latin typeface="Segoe UI Light" panose="020B0502040204020203" pitchFamily="34" charset="0"/>
                <a:ea typeface="+mn-ea"/>
                <a:cs typeface="Segoe UI Light" panose="020B0502040204020203" pitchFamily="34" charset="0"/>
              </a:rPr>
              <a:t>First Thing is First! </a:t>
            </a:r>
          </a:p>
        </p:txBody>
      </p:sp>
    </p:spTree>
    <p:extLst>
      <p:ext uri="{BB962C8B-B14F-4D97-AF65-F5344CB8AC3E}">
        <p14:creationId xmlns:p14="http://schemas.microsoft.com/office/powerpoint/2010/main" val="33490509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ication Insights instrumentation in your app sends telemetry to your Application Insights resource.">
            <a:extLst>
              <a:ext uri="{FF2B5EF4-FFF2-40B4-BE49-F238E27FC236}">
                <a16:creationId xmlns:a16="http://schemas.microsoft.com/office/drawing/2014/main" id="{3375CC4A-C8D4-4DCF-831A-4E6BE3CEA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226" y="1402338"/>
            <a:ext cx="7239000" cy="42195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9CB31C1-5EBB-4A0D-9B70-538D91A03E46}"/>
              </a:ext>
            </a:extLst>
          </p:cNvPr>
          <p:cNvSpPr txBox="1">
            <a:spLocks/>
          </p:cNvSpPr>
          <p:nvPr/>
        </p:nvSpPr>
        <p:spPr>
          <a:xfrm>
            <a:off x="151115" y="109438"/>
            <a:ext cx="9142703" cy="737267"/>
          </a:xfrm>
          <a:prstGeom prst="rect">
            <a:avLst/>
          </a:prstGeom>
        </p:spPr>
        <p:txBody>
          <a:bodyPr vert="horz" lIns="91427" tIns="45713" rIns="91427" bIns="45713"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a:ln>
                  <a:noFill/>
                </a:ln>
                <a:solidFill>
                  <a:prstClr val="black"/>
                </a:solidFill>
                <a:effectLst/>
                <a:uLnTx/>
                <a:uFillTx/>
                <a:latin typeface="Calibri Light" panose="020F0302020204030204"/>
                <a:ea typeface="+mj-ea"/>
                <a:cs typeface="+mj-cs"/>
              </a:rPr>
              <a:t>Application Insights</a:t>
            </a:r>
          </a:p>
        </p:txBody>
      </p:sp>
      <p:sp>
        <p:nvSpPr>
          <p:cNvPr id="4" name="TextBox 2">
            <a:extLst>
              <a:ext uri="{FF2B5EF4-FFF2-40B4-BE49-F238E27FC236}">
                <a16:creationId xmlns:a16="http://schemas.microsoft.com/office/drawing/2014/main" id="{43D9AB62-3621-4E0F-B900-9AF0DA64F91D}"/>
              </a:ext>
            </a:extLst>
          </p:cNvPr>
          <p:cNvSpPr txBox="1"/>
          <p:nvPr/>
        </p:nvSpPr>
        <p:spPr>
          <a:xfrm>
            <a:off x="44761" y="1402338"/>
            <a:ext cx="4513066" cy="3861506"/>
          </a:xfrm>
          <a:prstGeom prst="rect">
            <a:avLst/>
          </a:prstGeom>
          <a:noFill/>
        </p:spPr>
        <p:txBody>
          <a:bodyPr wrap="square" lIns="182880" tIns="146304" rIns="182880" bIns="146304" rtlCol="0">
            <a:spAutoFit/>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Azure Native APM Solution</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Profiler</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Application Map</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Usage Analysis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Dashboarding/Alerting</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Live Mentrics Stream</a:t>
            </a:r>
          </a:p>
          <a:p>
            <a:pPr marL="342900" marR="0" lvl="0"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Supports variety of dev platforms</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.Net Framework</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.Net Core</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Java</a:t>
            </a:r>
          </a:p>
          <a:p>
            <a:pPr marL="809244" marR="0" lvl="1" indent="-342900" algn="l" defTabSz="932688"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de-DE" sz="1836" b="0" i="0" u="none" strike="noStrike" kern="0" cap="none" spc="0" normalizeH="0" baseline="0" noProof="0">
                <a:ln>
                  <a:noFill/>
                </a:ln>
                <a:solidFill>
                  <a:srgbClr val="505050"/>
                </a:solidFill>
                <a:effectLst/>
                <a:uLnTx/>
                <a:uFillTx/>
                <a:latin typeface="Segoe UI Semilight" panose="020B0402040204020203" pitchFamily="34" charset="0"/>
                <a:ea typeface="+mn-ea"/>
                <a:cs typeface="Segoe UI Semilight" panose="020B0402040204020203" pitchFamily="34" charset="0"/>
              </a:rPr>
              <a:t>NodeJS</a:t>
            </a:r>
          </a:p>
        </p:txBody>
      </p:sp>
    </p:spTree>
    <p:extLst>
      <p:ext uri="{BB962C8B-B14F-4D97-AF65-F5344CB8AC3E}">
        <p14:creationId xmlns:p14="http://schemas.microsoft.com/office/powerpoint/2010/main" val="1930622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11.xml><?xml version="1.0" encoding="utf-8"?>
<a:theme xmlns:a="http://schemas.openxmlformats.org/drawingml/2006/main" name="2_C+E Readiness Template">
  <a:themeElements>
    <a:clrScheme name="S4 Feb 2017 Dark Back">
      <a:dk1>
        <a:srgbClr val="353535"/>
      </a:dk1>
      <a:lt1>
        <a:srgbClr val="FFFFFF"/>
      </a:lt1>
      <a:dk2>
        <a:srgbClr val="0078D7"/>
      </a:dk2>
      <a:lt2>
        <a:srgbClr val="E6E6E6"/>
      </a:lt2>
      <a:accent1>
        <a:srgbClr val="00188F"/>
      </a:accent1>
      <a:accent2>
        <a:srgbClr val="002050"/>
      </a:accent2>
      <a:accent3>
        <a:srgbClr val="E6E6E6"/>
      </a:accent3>
      <a:accent4>
        <a:srgbClr val="107C10"/>
      </a:accent4>
      <a:accent5>
        <a:srgbClr val="737373"/>
      </a:accent5>
      <a:accent6>
        <a:srgbClr val="D2D2D2"/>
      </a:accent6>
      <a:hlink>
        <a:srgbClr val="FFF100"/>
      </a:hlink>
      <a:folHlink>
        <a:srgbClr val="FFF100"/>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3_FY17_Template.potx" id="{2234CBF7-E2BD-4A8C-B252-208C4EEC6E00}" vid="{F12CDBBA-5821-4B47-80F9-5CAEB4A048D0}"/>
    </a:ext>
  </a:extLst>
</a:theme>
</file>

<file path=ppt/theme/theme12.xml><?xml version="1.0" encoding="utf-8"?>
<a:theme xmlns:a="http://schemas.openxmlformats.org/drawingml/2006/main" name="3_5-30660_TR21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13.xml><?xml version="1.0" encoding="utf-8"?>
<a:theme xmlns:a="http://schemas.openxmlformats.org/drawingml/2006/main" name="5-50225 Digital Transformation Acadmey 2018">
  <a:themeElements>
    <a:clrScheme name="Custom 6">
      <a:dk1>
        <a:srgbClr val="0D0D0D"/>
      </a:dk1>
      <a:lt1>
        <a:srgbClr val="FFFFFF"/>
      </a:lt1>
      <a:dk2>
        <a:srgbClr val="002050"/>
      </a:dk2>
      <a:lt2>
        <a:srgbClr val="E6E6E6"/>
      </a:lt2>
      <a:accent1>
        <a:srgbClr val="0078D4"/>
      </a:accent1>
      <a:accent2>
        <a:srgbClr val="00BCF2"/>
      </a:accent2>
      <a:accent3>
        <a:srgbClr val="494949"/>
      </a:accent3>
      <a:accent4>
        <a:srgbClr val="737373"/>
      </a:accent4>
      <a:accent5>
        <a:srgbClr val="5C2D91"/>
      </a:accent5>
      <a:accent6>
        <a:srgbClr val="BAD80A"/>
      </a:accent6>
      <a:hlink>
        <a:srgbClr val="0078D4"/>
      </a:hlink>
      <a:folHlink>
        <a:srgbClr val="00BCF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pp Sales Session_DTA 2018_Template with Core Slides_20180828" id="{D38D3C6C-4008-4837-91F8-A323E6675ABF}" vid="{3362EA76-8940-4188-86B9-C598593ECFED}"/>
    </a:ext>
  </a:extLst>
</a:theme>
</file>

<file path=ppt/theme/theme14.xml><?xml version="1.0" encoding="utf-8"?>
<a:theme xmlns:a="http://schemas.openxmlformats.org/drawingml/2006/main" name="Azure Dev Dark - 2018H2">
  <a:themeElements>
    <a:clrScheme name="Azure 2018 Q1">
      <a:dk1>
        <a:srgbClr val="FFFFFF"/>
      </a:dk1>
      <a:lt1>
        <a:srgbClr val="414241"/>
      </a:lt1>
      <a:dk2>
        <a:srgbClr val="000000"/>
      </a:dk2>
      <a:lt2>
        <a:srgbClr val="E9E9E9"/>
      </a:lt2>
      <a:accent1>
        <a:srgbClr val="0078D7"/>
      </a:accent1>
      <a:accent2>
        <a:srgbClr val="4DB0FF"/>
      </a:accent2>
      <a:accent3>
        <a:srgbClr val="B1D6F2"/>
      </a:accent3>
      <a:accent4>
        <a:srgbClr val="0359A0"/>
      </a:accent4>
      <a:accent5>
        <a:srgbClr val="8CCAFD"/>
      </a:accent5>
      <a:accent6>
        <a:srgbClr val="797979"/>
      </a:accent6>
      <a:hlink>
        <a:srgbClr val="4CAFFF"/>
      </a:hlink>
      <a:folHlink>
        <a:srgbClr val="0478D6"/>
      </a:folHlink>
    </a:clrScheme>
    <a:fontScheme name="Windows 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bodyPr lIns="0" tIns="0" rIns="0" bIns="0" anchor="t" anchorCtr="0"/>
      <a:lstStyle>
        <a:defPPr>
          <a:defRPr smtClean="0"/>
        </a:defPPr>
      </a:lstStyle>
    </a:txDef>
  </a:objectDefaults>
  <a:extraClrSchemeLst/>
  <a:extLst>
    <a:ext uri="{05A4C25C-085E-4340-85A3-A5531E510DB2}">
      <thm15:themeFamily xmlns:thm15="http://schemas.microsoft.com/office/thememl/2012/main" name="Azure Developer Template" id="{391AED37-9504-4F4A-9002-F0F9A33BE5A1}" vid="{07EA6CC6-0313-4A0C-92B2-C4471F5AFDFA}"/>
    </a:ext>
  </a:extLst>
</a:theme>
</file>

<file path=ppt/theme/theme15.xml><?xml version="1.0" encoding="utf-8"?>
<a:theme xmlns:a="http://schemas.openxmlformats.org/drawingml/2006/main" name="4_5-30660_TR21_BO_CT_Template">
  <a:themeElements>
    <a:clrScheme name="Custom 12">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4DB0F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16.xml><?xml version="1.0" encoding="utf-8"?>
<a:theme xmlns:a="http://schemas.openxmlformats.org/drawingml/2006/main" name="WHITE TEMPLATE">
  <a:themeElements>
    <a:clrScheme name="MSVID White and Teal_10-2014">
      <a:dk1>
        <a:srgbClr val="505050"/>
      </a:dk1>
      <a:lt1>
        <a:srgbClr val="FFFFFF"/>
      </a:lt1>
      <a:dk2>
        <a:srgbClr val="008272"/>
      </a:dk2>
      <a:lt2>
        <a:srgbClr val="D5F7F6"/>
      </a:lt2>
      <a:accent1>
        <a:srgbClr val="008272"/>
      </a:accent1>
      <a:accent2>
        <a:srgbClr val="B4009E"/>
      </a:accent2>
      <a:accent3>
        <a:srgbClr val="004B50"/>
      </a:accent3>
      <a:accent4>
        <a:srgbClr val="0078D7"/>
      </a:accent4>
      <a:accent5>
        <a:srgbClr val="5C2D91"/>
      </a:accent5>
      <a:accent6>
        <a:srgbClr val="D83B01"/>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oduct_Brand_template_16-9_Business_TEAL_1" id="{5E4F6A35-5222-4964-BF6B-D8D6040D0130}" vid="{5DED90E8-4E6D-48DC-ABF5-5DF803FF6458}"/>
    </a:ext>
  </a:extLst>
</a:theme>
</file>

<file path=ppt/theme/theme17.xml><?xml version="1.0" encoding="utf-8"?>
<a:theme xmlns:a="http://schemas.openxmlformats.org/drawingml/2006/main" name="5_5-30660_TR21_BO_CT_Template">
  <a:themeElements>
    <a:clrScheme name="Custom 12">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4DB0F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18.xml><?xml version="1.0" encoding="utf-8"?>
<a:theme xmlns:a="http://schemas.openxmlformats.org/drawingml/2006/main" name="5_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M_TT_White_SoftBlack_Jan_26_2018.potx" id="{FAF767A5-BCA3-49EF-AE3A-1B2ED41E981A}" vid="{079C5C20-462B-42D4-8EFB-8051F7048BDC}"/>
    </a:ext>
  </a:extLst>
</a:theme>
</file>

<file path=ppt/theme/theme19.xml><?xml version="1.0" encoding="utf-8"?>
<a:theme xmlns:a="http://schemas.openxmlformats.org/drawingml/2006/main" name="Azure PPT Template - 2018">
  <a:themeElements>
    <a:clrScheme name="Azure DevOps">
      <a:dk1>
        <a:srgbClr val="000000"/>
      </a:dk1>
      <a:lt1>
        <a:srgbClr val="FFFFFF"/>
      </a:lt1>
      <a:dk2>
        <a:srgbClr val="0078D7"/>
      </a:dk2>
      <a:lt2>
        <a:srgbClr val="FFFFFF"/>
      </a:lt2>
      <a:accent1>
        <a:srgbClr val="0078D7"/>
      </a:accent1>
      <a:accent2>
        <a:srgbClr val="4DB0FF"/>
      </a:accent2>
      <a:accent3>
        <a:srgbClr val="B1D6F2"/>
      </a:accent3>
      <a:accent4>
        <a:srgbClr val="035AA0"/>
      </a:accent4>
      <a:accent5>
        <a:srgbClr val="94D0FF"/>
      </a:accent5>
      <a:accent6>
        <a:srgbClr val="797979"/>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5-30660_TR21_BO_CT_Template">
  <a:themeElements>
    <a:clrScheme name="Custom 12">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4DB0F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4.xml><?xml version="1.0" encoding="utf-8"?>
<a:theme xmlns:a="http://schemas.openxmlformats.org/drawingml/2006/main" name="1_5-30660_TR21_BO_CT_Template">
  <a:themeElements>
    <a:clrScheme name="Custom 12">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4DB0FF"/>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1_BO_CT_Template.potx [Read-Only]" id="{75943521-E3C3-4031-9F22-7C26411915FC}" vid="{7540FE32-89F5-4624-B769-BFB809EDCFE3}"/>
    </a:ext>
  </a:extLst>
</a:theme>
</file>

<file path=ppt/theme/theme5.xml><?xml version="1.0" encoding="utf-8"?>
<a:theme xmlns:a="http://schemas.openxmlformats.org/drawingml/2006/main" name="5-50033_TR23_BO_CT_Template">
  <a:themeElements>
    <a:clrScheme name="TR23">
      <a:dk1>
        <a:srgbClr val="505050"/>
      </a:dk1>
      <a:lt1>
        <a:srgbClr val="FFFFFF"/>
      </a:lt1>
      <a:dk2>
        <a:srgbClr val="0078D7"/>
      </a:dk2>
      <a:lt2>
        <a:srgbClr val="F8F8F8"/>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3_BO_CT_Template.potx [Read-Only]" id="{DA3E9A10-DA9F-4DD8-B50B-5232D30DCC33}" vid="{851D39C6-C268-4F1F-9399-A4174C5AF8C5}"/>
    </a:ext>
  </a:extLst>
</a:theme>
</file>

<file path=ppt/theme/theme6.xml><?xml version="1.0" encoding="utf-8"?>
<a:theme xmlns:a="http://schemas.openxmlformats.org/drawingml/2006/main" name="Content Slides - Light">
  <a:themeElements>
    <a:clrScheme name="VS Studio 11_Light">
      <a:dk1>
        <a:srgbClr val="000000"/>
      </a:dk1>
      <a:lt1>
        <a:srgbClr val="FFFFFF"/>
      </a:lt1>
      <a:dk2>
        <a:srgbClr val="68217A"/>
      </a:dk2>
      <a:lt2>
        <a:srgbClr val="505050"/>
      </a:lt2>
      <a:accent1>
        <a:srgbClr val="68217A"/>
      </a:accent1>
      <a:accent2>
        <a:srgbClr val="00188F"/>
      </a:accent2>
      <a:accent3>
        <a:srgbClr val="BAD80A"/>
      </a:accent3>
      <a:accent4>
        <a:srgbClr val="00BCF2"/>
      </a:accent4>
      <a:accent5>
        <a:srgbClr val="FF8C00"/>
      </a:accent5>
      <a:accent6>
        <a:srgbClr val="009E49"/>
      </a:accent6>
      <a:hlink>
        <a:srgbClr val="00BCF2"/>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70" dirty="0" smtClean="0">
            <a:gradFill>
              <a:gsLst>
                <a:gs pos="2917">
                  <a:schemeClr val="tx1"/>
                </a:gs>
                <a:gs pos="30000">
                  <a:schemeClr val="tx1"/>
                </a:gs>
              </a:gsLst>
              <a:lin ang="5400000" scaled="0"/>
            </a:gradFill>
          </a:defRPr>
        </a:defPPr>
      </a:lstStyle>
    </a:txDef>
  </a:objectDefaults>
  <a:extraClrSchemeLst/>
</a:theme>
</file>

<file path=ppt/theme/theme7.xml><?xml version="1.0" encoding="utf-8"?>
<a:theme xmlns:a="http://schemas.openxmlformats.org/drawingml/2006/main" name="6_7-30269_Server &amp; Tools Business_16x9">
  <a:themeElements>
    <a:clrScheme name="Custom 9">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0072C5"/>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8.xml><?xml version="1.0" encoding="utf-8"?>
<a:theme xmlns:a="http://schemas.openxmlformats.org/drawingml/2006/main" name="2_EBC_2017">
  <a:themeElements>
    <a:clrScheme name="Custom 29">
      <a:dk1>
        <a:srgbClr val="505050"/>
      </a:dk1>
      <a:lt1>
        <a:srgbClr val="FFFFFF"/>
      </a:lt1>
      <a:dk2>
        <a:srgbClr val="0078D7"/>
      </a:dk2>
      <a:lt2>
        <a:srgbClr val="EAEAEA"/>
      </a:lt2>
      <a:accent1>
        <a:srgbClr val="0078D7"/>
      </a:accent1>
      <a:accent2>
        <a:srgbClr val="0013B3"/>
      </a:accent2>
      <a:accent3>
        <a:srgbClr val="C6CFCF"/>
      </a:accent3>
      <a:accent4>
        <a:srgbClr val="00A4B3"/>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8D89426A-98D9-452E-82D2-38C97A5E7430}" vid="{43CB4C6F-FCEB-4846-9678-AF1F381D6EF6}"/>
    </a:ext>
  </a:extLst>
</a:theme>
</file>

<file path=ppt/theme/theme9.xml><?xml version="1.0" encoding="utf-8"?>
<a:theme xmlns:a="http://schemas.openxmlformats.org/drawingml/2006/main" name="1_C+E Readiness Template">
  <a:themeElements>
    <a:clrScheme name="S4 Feb 2017 Dark Back">
      <a:dk1>
        <a:srgbClr val="353535"/>
      </a:dk1>
      <a:lt1>
        <a:srgbClr val="FFFFFF"/>
      </a:lt1>
      <a:dk2>
        <a:srgbClr val="0078D7"/>
      </a:dk2>
      <a:lt2>
        <a:srgbClr val="E6E6E6"/>
      </a:lt2>
      <a:accent1>
        <a:srgbClr val="00188F"/>
      </a:accent1>
      <a:accent2>
        <a:srgbClr val="002050"/>
      </a:accent2>
      <a:accent3>
        <a:srgbClr val="E6E6E6"/>
      </a:accent3>
      <a:accent4>
        <a:srgbClr val="107C10"/>
      </a:accent4>
      <a:accent5>
        <a:srgbClr val="737373"/>
      </a:accent5>
      <a:accent6>
        <a:srgbClr val="D2D2D2"/>
      </a:accent6>
      <a:hlink>
        <a:srgbClr val="FFF100"/>
      </a:hlink>
      <a:folHlink>
        <a:srgbClr val="FFF100"/>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3_FY17_Template.potx" id="{2234CBF7-E2BD-4A8C-B252-208C4EEC6E00}" vid="{F12CDBBA-5821-4B47-80F9-5CAEB4A048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36984313-f623-41bb-a65c-16a37d29f6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8F4F3D64ED8742A4722C7FA5D444DB" ma:contentTypeVersion="10" ma:contentTypeDescription="Create a new document." ma:contentTypeScope="" ma:versionID="6af96e04080b60a45b019feeca7a37aa">
  <xsd:schema xmlns:xsd="http://www.w3.org/2001/XMLSchema" xmlns:xs="http://www.w3.org/2001/XMLSchema" xmlns:p="http://schemas.microsoft.com/office/2006/metadata/properties" xmlns:ns1="http://schemas.microsoft.com/sharepoint/v3" xmlns:ns2="36984313-f623-41bb-a65c-16a37d29f6f8" xmlns:ns3="fa40b356-8329-45cf-bdd1-8a6639dbec32" targetNamespace="http://schemas.microsoft.com/office/2006/metadata/properties" ma:root="true" ma:fieldsID="a16216aa0538460924a13a680e0634d6" ns1:_="" ns2:_="" ns3:_="">
    <xsd:import namespace="http://schemas.microsoft.com/sharepoint/v3"/>
    <xsd:import namespace="36984313-f623-41bb-a65c-16a37d29f6f8"/>
    <xsd:import namespace="fa40b356-8329-45cf-bdd1-8a6639dbec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984313-f623-41bb-a65c-16a37d29f6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40b356-8329-45cf-bdd1-8a6639dbec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72FED-198B-4A44-BF4D-F25BA519C34A}">
  <ds:schemaRefs>
    <ds:schemaRef ds:uri="http://schemas.microsoft.com/sharepoint/v3/contenttype/forms"/>
  </ds:schemaRefs>
</ds:datastoreItem>
</file>

<file path=customXml/itemProps2.xml><?xml version="1.0" encoding="utf-8"?>
<ds:datastoreItem xmlns:ds="http://schemas.openxmlformats.org/officeDocument/2006/customXml" ds:itemID="{CE400C92-396E-4C43-9CCF-9CDD730F8135}">
  <ds:schemaRefs>
    <ds:schemaRef ds:uri="http://purl.org/dc/elements/1.1/"/>
    <ds:schemaRef ds:uri="fa40b356-8329-45cf-bdd1-8a6639dbec32"/>
    <ds:schemaRef ds:uri="http://schemas.microsoft.com/office/infopath/2007/PartnerControls"/>
    <ds:schemaRef ds:uri="http://schemas.microsoft.com/office/2006/metadata/properties"/>
    <ds:schemaRef ds:uri="http://schemas.microsoft.com/sharepoint/v3"/>
    <ds:schemaRef ds:uri="http://schemas.openxmlformats.org/package/2006/metadata/core-properties"/>
    <ds:schemaRef ds:uri="http://schemas.microsoft.com/office/2006/documentManagement/types"/>
    <ds:schemaRef ds:uri="36984313-f623-41bb-a65c-16a37d29f6f8"/>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964E4E3C-1033-4259-A7C2-635ADB2C4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6984313-f623-41bb-a65c-16a37d29f6f8"/>
    <ds:schemaRef ds:uri="fa40b356-8329-45cf-bdd1-8a6639dbe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1858</Words>
  <Application>Microsoft Macintosh PowerPoint</Application>
  <PresentationFormat>Widescreen</PresentationFormat>
  <Paragraphs>261</Paragraphs>
  <Slides>25</Slides>
  <Notes>14</Notes>
  <HiddenSlides>0</HiddenSlides>
  <MMClips>0</MMClips>
  <ScaleCrop>false</ScaleCrop>
  <HeadingPairs>
    <vt:vector size="6" baseType="variant">
      <vt:variant>
        <vt:lpstr>Fonts Used</vt:lpstr>
      </vt:variant>
      <vt:variant>
        <vt:i4>19</vt:i4>
      </vt:variant>
      <vt:variant>
        <vt:lpstr>Theme</vt:lpstr>
      </vt:variant>
      <vt:variant>
        <vt:i4>20</vt:i4>
      </vt:variant>
      <vt:variant>
        <vt:lpstr>Slide Titles</vt:lpstr>
      </vt:variant>
      <vt:variant>
        <vt:i4>25</vt:i4>
      </vt:variant>
    </vt:vector>
  </HeadingPairs>
  <TitlesOfParts>
    <vt:vector size="64" baseType="lpstr">
      <vt:lpstr>Arial</vt:lpstr>
      <vt:lpstr>Calibri</vt:lpstr>
      <vt:lpstr>Calibri Light</vt:lpstr>
      <vt:lpstr>Consolas</vt:lpstr>
      <vt:lpstr>Courier New</vt:lpstr>
      <vt:lpstr>Lucida Grande</vt:lpstr>
      <vt:lpstr>Noto Sans Symbols</vt:lpstr>
      <vt:lpstr>Noto Symbol</vt:lpstr>
      <vt:lpstr>Quattrocento Sans</vt:lpstr>
      <vt:lpstr>Segoe Pro</vt:lpstr>
      <vt:lpstr>Segoe Pro Semibold</vt:lpstr>
      <vt:lpstr>Segoe Semibold</vt:lpstr>
      <vt:lpstr>Segoe UI</vt:lpstr>
      <vt:lpstr>Segoe UI Light</vt:lpstr>
      <vt:lpstr>Segoe UI Semibold</vt:lpstr>
      <vt:lpstr>Segoe UI Semilight</vt:lpstr>
      <vt:lpstr>Source Sans Pro</vt:lpstr>
      <vt:lpstr>Verdana</vt:lpstr>
      <vt:lpstr>Wingdings</vt:lpstr>
      <vt:lpstr>Office Theme</vt:lpstr>
      <vt:lpstr>1_Office Theme</vt:lpstr>
      <vt:lpstr>2_5-30660_TR21_BO_CT_Template</vt:lpstr>
      <vt:lpstr>1_5-30660_TR21_BO_CT_Template</vt:lpstr>
      <vt:lpstr>5-50033_TR23_BO_CT_Template</vt:lpstr>
      <vt:lpstr>Content Slides - Light</vt:lpstr>
      <vt:lpstr>6_7-30269_Server &amp; Tools Business_16x9</vt:lpstr>
      <vt:lpstr>2_EBC_2017</vt:lpstr>
      <vt:lpstr>1_C+E Readiness Template</vt:lpstr>
      <vt:lpstr>5-30660_TR21_BO_CT_Template</vt:lpstr>
      <vt:lpstr>2_C+E Readiness Template</vt:lpstr>
      <vt:lpstr>3_5-30660_TR21_BO_CT_Template</vt:lpstr>
      <vt:lpstr>5-50225 Digital Transformation Acadmey 2018</vt:lpstr>
      <vt:lpstr>Azure Dev Dark - 2018H2</vt:lpstr>
      <vt:lpstr>4_5-30660_TR21_BO_CT_Template</vt:lpstr>
      <vt:lpstr>WHITE TEMPLATE</vt:lpstr>
      <vt:lpstr>5_5-30660_TR21_BO_CT_Template</vt:lpstr>
      <vt:lpstr>5_WHITE TEMPLATE</vt:lpstr>
      <vt:lpstr>Azure PPT Template - 2018</vt:lpstr>
      <vt:lpstr>3_Server and Cloud 2013</vt:lpstr>
      <vt:lpstr>Microservices in Azure</vt:lpstr>
      <vt:lpstr>Contoso Travel Web Overview</vt:lpstr>
      <vt:lpstr>Azure Portal —portal.azure.com</vt:lpstr>
      <vt:lpstr>Azure Cloud Shell</vt:lpstr>
      <vt:lpstr>Azure CLI</vt:lpstr>
      <vt:lpstr>PowerPoint Presentation</vt:lpstr>
      <vt:lpstr>Resource Groups</vt:lpstr>
      <vt:lpstr>PowerPoint Presentation</vt:lpstr>
      <vt:lpstr>PowerPoint Presentation</vt:lpstr>
      <vt:lpstr>PowerPoint Presentation</vt:lpstr>
      <vt:lpstr>The template</vt:lpstr>
      <vt:lpstr>PowerPoint Presentation</vt:lpstr>
      <vt:lpstr>Azure Cosmos DB </vt:lpstr>
      <vt:lpstr>Request Units</vt:lpstr>
      <vt:lpstr>Cosmos Database Representations</vt:lpstr>
      <vt:lpstr>PowerPoint Presentation</vt:lpstr>
      <vt:lpstr>PowerPoint Presentation</vt:lpstr>
      <vt:lpstr>Azure Container Instances (ACI)</vt:lpstr>
      <vt:lpstr>PowerPoint Presentation</vt:lpstr>
      <vt:lpstr>PowerPoint Presentation</vt:lpstr>
      <vt:lpstr>PowerPoint Presentation</vt:lpstr>
      <vt:lpstr>PowerPoint Presentation</vt:lpstr>
      <vt:lpstr>Recap</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DTA What the Hack</dc:title>
  <dc:creator/>
  <cp:revision>7</cp:revision>
  <dcterms:created xsi:type="dcterms:W3CDTF">1601-01-01T00:00:00Z</dcterms:created>
  <dcterms:modified xsi:type="dcterms:W3CDTF">2020-07-29T17:32:33Z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peterlau@microsoft.com</vt:lpwstr>
  </property>
  <property fmtid="{D5CDD505-2E9C-101B-9397-08002B2CF9AE}" pid="5" name="MSIP_Label_f42aa342-8706-4288-bd11-ebb85995028c_SetDate">
    <vt:lpwstr>2018-06-19T23:36:52.4309195Z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0x010100B38F4F3D64ED8742A4722C7FA5D444DB</vt:lpwstr>
  </property>
</Properties>
</file>